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09" r:id="rId5"/>
    <p:sldMasterId id="2147483810" r:id="rId6"/>
    <p:sldMasterId id="2147483811" r:id="rId7"/>
    <p:sldMasterId id="2147483812" r:id="rId8"/>
    <p:sldMasterId id="2147483813" r:id="rId9"/>
    <p:sldMasterId id="2147483814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</p:sldIdLst>
  <p:sldSz cy="5143500" cx="9144000"/>
  <p:notesSz cx="6858000" cy="9144000"/>
  <p:embeddedFontLst>
    <p:embeddedFont>
      <p:font typeface="Montserrat Black"/>
      <p:bold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Anaheim"/>
      <p:regular r:id="rId26"/>
    </p:embeddedFont>
    <p:embeddedFont>
      <p:font typeface="Bebas Neue"/>
      <p:regular r:id="rId27"/>
    </p:embeddedFont>
    <p:embeddedFont>
      <p:font typeface="PT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0F9BD29-77C9-4B3C-A1E7-7BB2F0447AED}">
  <a:tblStyle styleId="{50F9BD29-77C9-4B3C-A1E7-7BB2F0447A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Black-bold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Black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26" Type="http://schemas.openxmlformats.org/officeDocument/2006/relationships/font" Target="fonts/Anaheim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PTSans-regular.fntdata"/><Relationship Id="rId27" Type="http://schemas.openxmlformats.org/officeDocument/2006/relationships/font" Target="fonts/BebasNeue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PTSans-bold.fntdata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1" Type="http://schemas.openxmlformats.org/officeDocument/2006/relationships/font" Target="fonts/PTSans-boldItalic.fntdata"/><Relationship Id="rId30" Type="http://schemas.openxmlformats.org/officeDocument/2006/relationships/font" Target="fonts/PTSans-italic.fntdata"/><Relationship Id="rId11" Type="http://schemas.openxmlformats.org/officeDocument/2006/relationships/notesMaster" Target="notesMasters/notesMaster1.xml"/><Relationship Id="rId10" Type="http://schemas.openxmlformats.org/officeDocument/2006/relationships/slideMaster" Target="slideMasters/slideMaster6.xml"/><Relationship Id="rId13" Type="http://schemas.openxmlformats.org/officeDocument/2006/relationships/slide" Target="slides/slide2.xml"/><Relationship Id="rId12" Type="http://schemas.openxmlformats.org/officeDocument/2006/relationships/slide" Target="slides/slide1.xml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9" Type="http://schemas.openxmlformats.org/officeDocument/2006/relationships/slide" Target="slides/slide8.xml"/><Relationship Id="rId1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5" name="Shape 6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6" name="Google Shape;6166;g1a44a3a38de_0_2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7" name="Google Shape;6167;g1a44a3a38de_0_2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3" name="Shape 6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4" name="Google Shape;6184;g1a44a3a38de_0_3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5" name="Google Shape;6185;g1a44a3a38de_0_3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0" name="Shape 6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1" name="Google Shape;6211;g1a44a3a38de_0_6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2" name="Google Shape;6212;g1a44a3a38de_0_6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1" name="Shape 6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2" name="Google Shape;6232;g1a44a3a38de_0_8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3" name="Google Shape;6233;g1a44a3a38de_0_8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9" name="Shape 6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0" name="Google Shape;6250;g1a44a3a38de_0_99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1" name="Google Shape;6251;g1a44a3a38de_0_99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3" name="Shape 6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4" name="Google Shape;6274;g1a44a3a38de_0_12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5" name="Google Shape;6275;g1a44a3a38de_0_12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5" name="Shape 6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6" name="Google Shape;6366;g1a44a3a38de_0_15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7" name="Google Shape;6367;g1a44a3a38de_0_15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8" name="Shape 6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9" name="Google Shape;6409;g1a44a3a38de_0_16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0" name="Google Shape;6410;g1a44a3a38de_0_16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.png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582" name="Shape 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3" name="Google Shape;3583;p10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84" name="Google Shape;3584;p10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3585" name="Google Shape;3585;p10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0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0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0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0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0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0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0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0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0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5" name="Google Shape;3595;p10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3596" name="Google Shape;3596;p10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0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0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0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0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0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0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0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0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0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6" name="Google Shape;3606;p104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3607" name="Google Shape;3607;p10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0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9" name="Google Shape;3609;p104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3610" name="Google Shape;3610;p10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0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2" name="Google Shape;3612;p104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3613" name="Google Shape;3613;p10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0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615" name="Google Shape;3615;p104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616" name="Shape 3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7" name="Google Shape;3617;p105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3618" name="Google Shape;3618;p10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619" name="Google Shape;3619;p10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620" name="Google Shape;3620;p10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621" name="Google Shape;3621;p10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622" name="Google Shape;3622;p10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3" name="Google Shape;3623;p10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4" name="Google Shape;3624;p10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5" name="Google Shape;3625;p10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6" name="Google Shape;3626;p10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7" name="Google Shape;3627;p10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8" name="Google Shape;3628;p10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9" name="Google Shape;3629;p10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0" name="Google Shape;3630;p10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1" name="Google Shape;3631;p10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2" name="Google Shape;3632;p10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3" name="Google Shape;3633;p10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4" name="Google Shape;3634;p10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5" name="Google Shape;3635;p10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6" name="Google Shape;3636;p10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7" name="Google Shape;3637;p10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8" name="Google Shape;3638;p10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9" name="Google Shape;3639;p10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0" name="Google Shape;3640;p10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1" name="Google Shape;3641;p10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2" name="Google Shape;3642;p10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3" name="Google Shape;3643;p10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4" name="Google Shape;3644;p10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5" name="Google Shape;3645;p10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6" name="Google Shape;3646;p10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7" name="Google Shape;3647;p10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8" name="Google Shape;3648;p10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9" name="Google Shape;3649;p10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50" name="Google Shape;3650;p10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1" name="Google Shape;3651;p10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2" name="Google Shape;3652;p10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3" name="Google Shape;3653;p10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4" name="Google Shape;3654;p10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5" name="Google Shape;3655;p10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10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10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658" name="Google Shape;3658;p10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0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0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1" name="Google Shape;3661;p105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3662" name="Google Shape;3662;p10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663" name="Google Shape;3663;p10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664" name="Google Shape;3664;p10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665" name="Google Shape;3665;p10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666" name="Google Shape;3666;p10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7" name="Google Shape;3667;p10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8" name="Google Shape;3668;p10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9" name="Google Shape;3669;p10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0" name="Google Shape;3670;p10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1" name="Google Shape;3671;p10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2" name="Google Shape;3672;p10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3" name="Google Shape;3673;p10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4" name="Google Shape;3674;p10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5" name="Google Shape;3675;p10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6" name="Google Shape;3676;p10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7" name="Google Shape;3677;p10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8" name="Google Shape;3678;p10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9" name="Google Shape;3679;p10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0" name="Google Shape;3680;p10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1" name="Google Shape;3681;p10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2" name="Google Shape;3682;p10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3" name="Google Shape;3683;p10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4" name="Google Shape;3684;p10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5" name="Google Shape;3685;p10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6" name="Google Shape;3686;p10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7" name="Google Shape;3687;p10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8" name="Google Shape;3688;p10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9" name="Google Shape;3689;p10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0" name="Google Shape;3690;p10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1" name="Google Shape;3691;p10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2" name="Google Shape;3692;p10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3" name="Google Shape;3693;p10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4" name="Google Shape;3694;p10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5" name="Google Shape;3695;p10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6" name="Google Shape;3696;p10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7" name="Google Shape;3697;p10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8" name="Google Shape;3698;p10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9" name="Google Shape;3699;p10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0" name="Google Shape;3700;p10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1" name="Google Shape;3701;p10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02" name="Google Shape;3702;p10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0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0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5" name="Google Shape;3705;p105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3706" name="Google Shape;3706;p10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0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8" name="Google Shape;3708;p105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3709" name="Google Shape;3709;p10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0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1" name="Google Shape;3711;p105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3712" name="Google Shape;3712;p10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0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14" name="Google Shape;3714;p105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5" name="Google Shape;3715;p105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6" name="Google Shape;3716;p105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7" name="Google Shape;3717;p105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8" name="Google Shape;3718;p105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722" name="Shape 3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3" name="Google Shape;3723;p107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724" name="Google Shape;3724;p107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725" name="Google Shape;3725;p107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3726" name="Google Shape;3726;p10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727" name="Google Shape;3727;p10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28" name="Google Shape;3728;p10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729" name="Google Shape;3729;p10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730" name="Google Shape;3730;p10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1" name="Google Shape;3731;p10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2" name="Google Shape;3732;p10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3" name="Google Shape;3733;p10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4" name="Google Shape;3734;p10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5" name="Google Shape;3735;p10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6" name="Google Shape;3736;p10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7" name="Google Shape;3737;p10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8" name="Google Shape;3738;p10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9" name="Google Shape;3739;p10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0" name="Google Shape;3740;p10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1" name="Google Shape;3741;p10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2" name="Google Shape;3742;p10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3" name="Google Shape;3743;p10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4" name="Google Shape;3744;p10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5" name="Google Shape;3745;p10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6" name="Google Shape;3746;p10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7" name="Google Shape;3747;p10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8" name="Google Shape;3748;p10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9" name="Google Shape;3749;p10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0" name="Google Shape;3750;p10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1" name="Google Shape;3751;p10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2" name="Google Shape;3752;p10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3" name="Google Shape;3753;p10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4" name="Google Shape;3754;p10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5" name="Google Shape;3755;p10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6" name="Google Shape;3756;p10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7" name="Google Shape;3757;p10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758" name="Google Shape;3758;p10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9" name="Google Shape;3759;p10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0" name="Google Shape;3760;p10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1" name="Google Shape;3761;p10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2" name="Google Shape;3762;p10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3" name="Google Shape;3763;p10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4" name="Google Shape;3764;p10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5" name="Google Shape;3765;p10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66" name="Google Shape;3766;p10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0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0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9" name="Google Shape;3769;p107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3770" name="Google Shape;3770;p10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771" name="Google Shape;3771;p10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72" name="Google Shape;3772;p10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773" name="Google Shape;3773;p10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774" name="Google Shape;3774;p10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5" name="Google Shape;3775;p10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6" name="Google Shape;3776;p10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7" name="Google Shape;3777;p10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8" name="Google Shape;3778;p10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9" name="Google Shape;3779;p10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0" name="Google Shape;3780;p10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1" name="Google Shape;3781;p10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2" name="Google Shape;3782;p10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3" name="Google Shape;3783;p10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4" name="Google Shape;3784;p10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5" name="Google Shape;3785;p10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6" name="Google Shape;3786;p10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7" name="Google Shape;3787;p10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8" name="Google Shape;3788;p10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9" name="Google Shape;3789;p10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0" name="Google Shape;3790;p10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1" name="Google Shape;3791;p10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2" name="Google Shape;3792;p10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3" name="Google Shape;3793;p10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4" name="Google Shape;3794;p10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5" name="Google Shape;3795;p10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6" name="Google Shape;3796;p10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7" name="Google Shape;3797;p10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8" name="Google Shape;3798;p10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9" name="Google Shape;3799;p10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0" name="Google Shape;3800;p10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1" name="Google Shape;3801;p10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802" name="Google Shape;3802;p10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3" name="Google Shape;3803;p10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4" name="Google Shape;3804;p10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5" name="Google Shape;3805;p10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6" name="Google Shape;3806;p10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7" name="Google Shape;3807;p10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8" name="Google Shape;3808;p10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9" name="Google Shape;3809;p10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810" name="Google Shape;3810;p10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0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0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13" name="Shape 3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4" name="Google Shape;3814;p108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15" name="Google Shape;3815;p108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16" name="Google Shape;3816;p108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817" name="Google Shape;3817;p108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3818" name="Google Shape;3818;p10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19" name="Google Shape;3819;p10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20" name="Google Shape;3820;p10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21" name="Google Shape;3821;p10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22" name="Google Shape;3822;p10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3" name="Google Shape;3823;p10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4" name="Google Shape;3824;p10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5" name="Google Shape;3825;p10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6" name="Google Shape;3826;p10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7" name="Google Shape;3827;p10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8" name="Google Shape;3828;p10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9" name="Google Shape;3829;p10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0" name="Google Shape;3830;p10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1" name="Google Shape;3831;p10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2" name="Google Shape;3832;p10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3" name="Google Shape;3833;p10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4" name="Google Shape;3834;p10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5" name="Google Shape;3835;p10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6" name="Google Shape;3836;p10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7" name="Google Shape;3837;p10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8" name="Google Shape;3838;p10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9" name="Google Shape;3839;p10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0" name="Google Shape;3840;p10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1" name="Google Shape;3841;p10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2" name="Google Shape;3842;p10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3" name="Google Shape;3843;p10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4" name="Google Shape;3844;p10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5" name="Google Shape;3845;p10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6" name="Google Shape;3846;p10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7" name="Google Shape;3847;p10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8" name="Google Shape;3848;p10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9" name="Google Shape;3849;p10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850" name="Google Shape;3850;p10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1" name="Google Shape;3851;p10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2" name="Google Shape;3852;p10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3" name="Google Shape;3853;p10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4" name="Google Shape;3854;p10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5" name="Google Shape;3855;p10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6" name="Google Shape;3856;p10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7" name="Google Shape;3857;p10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858" name="Google Shape;3858;p10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0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0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1" name="Google Shape;3861;p108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3862" name="Google Shape;3862;p10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63" name="Google Shape;3863;p10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64" name="Google Shape;3864;p10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65" name="Google Shape;3865;p10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66" name="Google Shape;3866;p10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7" name="Google Shape;3867;p10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8" name="Google Shape;3868;p10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9" name="Google Shape;3869;p10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0" name="Google Shape;3870;p10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1" name="Google Shape;3871;p10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2" name="Google Shape;3872;p10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3" name="Google Shape;3873;p10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4" name="Google Shape;3874;p10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5" name="Google Shape;3875;p10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6" name="Google Shape;3876;p10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7" name="Google Shape;3877;p10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8" name="Google Shape;3878;p10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9" name="Google Shape;3879;p10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0" name="Google Shape;3880;p10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1" name="Google Shape;3881;p10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2" name="Google Shape;3882;p10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3" name="Google Shape;3883;p10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4" name="Google Shape;3884;p10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5" name="Google Shape;3885;p10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6" name="Google Shape;3886;p10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7" name="Google Shape;3887;p10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8" name="Google Shape;3888;p10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9" name="Google Shape;3889;p10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0" name="Google Shape;3890;p10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1" name="Google Shape;3891;p10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2" name="Google Shape;3892;p10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3" name="Google Shape;3893;p10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894" name="Google Shape;3894;p10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5" name="Google Shape;3895;p10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6" name="Google Shape;3896;p10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7" name="Google Shape;3897;p10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8" name="Google Shape;3898;p10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9" name="Google Shape;3899;p10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0" name="Google Shape;3900;p10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1" name="Google Shape;3901;p10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902" name="Google Shape;3902;p10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0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0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05" name="Shape 3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6" name="Google Shape;3906;p10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07" name="Google Shape;3907;p109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908" name="Google Shape;3908;p109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3909" name="Google Shape;3909;p109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09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09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09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09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09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09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09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17" name="Shape 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8" name="Google Shape;3918;p11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19" name="Google Shape;3919;p110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20" name="Google Shape;3920;p110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21" name="Google Shape;3921;p110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22" name="Google Shape;3922;p110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923" name="Google Shape;3923;p110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3924" name="Google Shape;3924;p11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1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1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1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1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1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1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1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1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1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4" name="Google Shape;3934;p110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3935" name="Google Shape;3935;p11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1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1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1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1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1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1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1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1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1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45" name="Shape 3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6" name="Google Shape;3946;p11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3947" name="Google Shape;3947;p111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3948" name="Google Shape;3948;p111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111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111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111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111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111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111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11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56" name="Google Shape;3956;p111"/>
          <p:cNvSpPr/>
          <p:nvPr/>
        </p:nvSpPr>
        <p:spPr>
          <a:xfrm flipH="1" rot="10515695">
            <a:off x="8362734" y="-200627"/>
            <a:ext cx="57045" cy="57045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57" name="Shape 3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8" name="Google Shape;3958;p112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59" name="Google Shape;3959;p112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960" name="Google Shape;3960;p112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961" name="Google Shape;3961;p11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962" name="Google Shape;3962;p11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63" name="Google Shape;3963;p11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964" name="Google Shape;3964;p11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965" name="Google Shape;3965;p11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6" name="Google Shape;3966;p11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7" name="Google Shape;3967;p11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8" name="Google Shape;3968;p11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9" name="Google Shape;3969;p11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0" name="Google Shape;3970;p11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1" name="Google Shape;3971;p11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2" name="Google Shape;3972;p11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3" name="Google Shape;3973;p11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4" name="Google Shape;3974;p11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5" name="Google Shape;3975;p11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6" name="Google Shape;3976;p11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7" name="Google Shape;3977;p11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8" name="Google Shape;3978;p11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9" name="Google Shape;3979;p11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0" name="Google Shape;3980;p11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1" name="Google Shape;3981;p11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2" name="Google Shape;3982;p11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3" name="Google Shape;3983;p11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4" name="Google Shape;3984;p11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5" name="Google Shape;3985;p11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6" name="Google Shape;3986;p11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7" name="Google Shape;3987;p11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8" name="Google Shape;3988;p11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9" name="Google Shape;3989;p11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0" name="Google Shape;3990;p11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1" name="Google Shape;3991;p11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2" name="Google Shape;3992;p11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993" name="Google Shape;3993;p11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4" name="Google Shape;3994;p11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5" name="Google Shape;3995;p11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6" name="Google Shape;3996;p11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7" name="Google Shape;3997;p11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8" name="Google Shape;3998;p11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9" name="Google Shape;3999;p11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0" name="Google Shape;4000;p11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001" name="Google Shape;4001;p11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1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1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4" name="Google Shape;4004;p112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005" name="Google Shape;4005;p11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006" name="Google Shape;4006;p11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07" name="Google Shape;4007;p11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008" name="Google Shape;4008;p11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009" name="Google Shape;4009;p11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0" name="Google Shape;4010;p11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1" name="Google Shape;4011;p11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2" name="Google Shape;4012;p11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3" name="Google Shape;4013;p11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4" name="Google Shape;4014;p11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5" name="Google Shape;4015;p11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6" name="Google Shape;4016;p11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7" name="Google Shape;4017;p11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8" name="Google Shape;4018;p11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9" name="Google Shape;4019;p11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0" name="Google Shape;4020;p11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1" name="Google Shape;4021;p11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2" name="Google Shape;4022;p11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3" name="Google Shape;4023;p11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4" name="Google Shape;4024;p11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5" name="Google Shape;4025;p11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6" name="Google Shape;4026;p11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7" name="Google Shape;4027;p11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8" name="Google Shape;4028;p11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9" name="Google Shape;4029;p11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0" name="Google Shape;4030;p11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1" name="Google Shape;4031;p11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2" name="Google Shape;4032;p11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3" name="Google Shape;4033;p11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4" name="Google Shape;4034;p11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5" name="Google Shape;4035;p11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6" name="Google Shape;4036;p11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037" name="Google Shape;4037;p11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8" name="Google Shape;4038;p11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9" name="Google Shape;4039;p11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0" name="Google Shape;4040;p11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1" name="Google Shape;4041;p11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2" name="Google Shape;4042;p11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3" name="Google Shape;4043;p11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4" name="Google Shape;4044;p11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045" name="Google Shape;4045;p11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1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1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48" name="Shape 4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9" name="Google Shape;4049;p113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4050" name="Google Shape;4050;p113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4051" name="Google Shape;4051;p1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052" name="Google Shape;4052;p1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53" name="Google Shape;4053;p1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054" name="Google Shape;4054;p1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055" name="Google Shape;4055;p1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6" name="Google Shape;4056;p1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7" name="Google Shape;4057;p1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8" name="Google Shape;4058;p1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9" name="Google Shape;4059;p1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0" name="Google Shape;4060;p1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1" name="Google Shape;4061;p1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2" name="Google Shape;4062;p1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3" name="Google Shape;4063;p1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4" name="Google Shape;4064;p1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5" name="Google Shape;4065;p1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6" name="Google Shape;4066;p1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7" name="Google Shape;4067;p1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8" name="Google Shape;4068;p1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9" name="Google Shape;4069;p1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0" name="Google Shape;4070;p1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1" name="Google Shape;4071;p1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2" name="Google Shape;4072;p1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3" name="Google Shape;4073;p1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4" name="Google Shape;4074;p1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5" name="Google Shape;4075;p1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6" name="Google Shape;4076;p1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7" name="Google Shape;4077;p1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8" name="Google Shape;4078;p1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9" name="Google Shape;4079;p1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0" name="Google Shape;4080;p1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1" name="Google Shape;4081;p1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2" name="Google Shape;4082;p1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083" name="Google Shape;4083;p1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4" name="Google Shape;4084;p1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5" name="Google Shape;4085;p1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6" name="Google Shape;4086;p1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7" name="Google Shape;4087;p1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8" name="Google Shape;4088;p1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9" name="Google Shape;4089;p1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0" name="Google Shape;4090;p1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091" name="Google Shape;4091;p1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4" name="Google Shape;4094;p113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095" name="Google Shape;4095;p1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096" name="Google Shape;4096;p1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97" name="Google Shape;4097;p1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098" name="Google Shape;4098;p1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099" name="Google Shape;4099;p1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0" name="Google Shape;4100;p1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1" name="Google Shape;4101;p1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2" name="Google Shape;4102;p1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3" name="Google Shape;4103;p1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4" name="Google Shape;4104;p1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5" name="Google Shape;4105;p1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6" name="Google Shape;4106;p1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7" name="Google Shape;4107;p1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8" name="Google Shape;4108;p1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9" name="Google Shape;4109;p1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0" name="Google Shape;4110;p1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1" name="Google Shape;4111;p1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2" name="Google Shape;4112;p1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3" name="Google Shape;4113;p1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4" name="Google Shape;4114;p1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5" name="Google Shape;4115;p1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6" name="Google Shape;4116;p1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7" name="Google Shape;4117;p1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8" name="Google Shape;4118;p1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9" name="Google Shape;4119;p1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0" name="Google Shape;4120;p1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1" name="Google Shape;4121;p1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2" name="Google Shape;4122;p1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3" name="Google Shape;4123;p1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4" name="Google Shape;4124;p1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5" name="Google Shape;4125;p1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6" name="Google Shape;4126;p1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27" name="Google Shape;4127;p1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1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9" name="Google Shape;4129;p1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0" name="Google Shape;4130;p1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1" name="Google Shape;4131;p1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2" name="Google Shape;4132;p1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3" name="Google Shape;4133;p1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4" name="Google Shape;4134;p1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135" name="Google Shape;4135;p1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1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38" name="Shape 4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9" name="Google Shape;4139;p114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140" name="Google Shape;4140;p114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41" name="Shape 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2" name="Google Shape;4142;p115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143" name="Google Shape;4143;p115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144" name="Google Shape;4144;p115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145" name="Google Shape;4145;p1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1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1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1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1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1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1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1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1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54" name="Google Shape;4154;p1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57" name="Shape 4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8" name="Google Shape;4158;p116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159" name="Google Shape;4159;p116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160" name="Google Shape;4160;p116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161" name="Google Shape;4161;p116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162" name="Google Shape;4162;p116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63" name="Google Shape;4163;p116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164" name="Google Shape;4164;p116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165" name="Google Shape;4165;p116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6" name="Google Shape;4166;p116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7" name="Google Shape;4167;p116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8" name="Google Shape;4168;p116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9" name="Google Shape;4169;p116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0" name="Google Shape;4170;p116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1" name="Google Shape;4171;p116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2" name="Google Shape;4172;p116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3" name="Google Shape;4173;p116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4" name="Google Shape;4174;p116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5" name="Google Shape;4175;p116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6" name="Google Shape;4176;p116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7" name="Google Shape;4177;p116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8" name="Google Shape;4178;p116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9" name="Google Shape;4179;p116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0" name="Google Shape;4180;p116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1" name="Google Shape;4181;p116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2" name="Google Shape;4182;p116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3" name="Google Shape;4183;p116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4" name="Google Shape;4184;p116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5" name="Google Shape;4185;p116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6" name="Google Shape;4186;p116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7" name="Google Shape;4187;p116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8" name="Google Shape;4188;p116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9" name="Google Shape;4189;p116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0" name="Google Shape;4190;p116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1" name="Google Shape;4191;p116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2" name="Google Shape;4192;p116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93" name="Google Shape;4193;p116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4" name="Google Shape;4194;p116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5" name="Google Shape;4195;p116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6" name="Google Shape;4196;p116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7" name="Google Shape;4197;p116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8" name="Google Shape;4198;p116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9" name="Google Shape;4199;p116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0" name="Google Shape;4200;p116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01" name="Google Shape;4201;p116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116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116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4" name="Google Shape;4204;p116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205" name="Google Shape;4205;p116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206" name="Google Shape;4206;p116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07" name="Google Shape;4207;p116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208" name="Google Shape;4208;p116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209" name="Google Shape;4209;p116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0" name="Google Shape;4210;p116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1" name="Google Shape;4211;p116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2" name="Google Shape;4212;p116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3" name="Google Shape;4213;p116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4" name="Google Shape;4214;p116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5" name="Google Shape;4215;p116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6" name="Google Shape;4216;p116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7" name="Google Shape;4217;p116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8" name="Google Shape;4218;p116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9" name="Google Shape;4219;p116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0" name="Google Shape;4220;p116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1" name="Google Shape;4221;p116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2" name="Google Shape;4222;p116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3" name="Google Shape;4223;p116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4" name="Google Shape;4224;p116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5" name="Google Shape;4225;p116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6" name="Google Shape;4226;p116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7" name="Google Shape;4227;p116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8" name="Google Shape;4228;p116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9" name="Google Shape;4229;p116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0" name="Google Shape;4230;p116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1" name="Google Shape;4231;p116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2" name="Google Shape;4232;p116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3" name="Google Shape;4233;p116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4" name="Google Shape;4234;p116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5" name="Google Shape;4235;p116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6" name="Google Shape;4236;p116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237" name="Google Shape;4237;p116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8" name="Google Shape;4238;p116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9" name="Google Shape;4239;p116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0" name="Google Shape;4240;p116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1" name="Google Shape;4241;p116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2" name="Google Shape;4242;p116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3" name="Google Shape;4243;p116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4" name="Google Shape;4244;p116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45" name="Google Shape;4245;p116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16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16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48" name="Shape 42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249" name="Shape 4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0" name="Google Shape;4250;p11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51" name="Google Shape;4251;p118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2" name="Google Shape;4252;p118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253" name="Google Shape;4253;p118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54" name="Google Shape;4254;p118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5" name="Google Shape;4255;p118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256" name="Google Shape;4256;p118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57" name="Google Shape;4257;p118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8" name="Google Shape;4258;p118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259" name="Google Shape;4259;p118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60" name="Google Shape;4260;p118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1" name="Google Shape;4261;p118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262" name="Google Shape;4262;p118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63" name="Google Shape;4263;p118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4" name="Google Shape;4264;p118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265" name="Google Shape;4265;p118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266" name="Google Shape;4266;p118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4267" name="Google Shape;4267;p11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268" name="Google Shape;4268;p11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69" name="Google Shape;4269;p11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270" name="Google Shape;4270;p11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271" name="Google Shape;4271;p11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2" name="Google Shape;4272;p11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3" name="Google Shape;4273;p11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4" name="Google Shape;4274;p11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5" name="Google Shape;4275;p11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6" name="Google Shape;4276;p11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7" name="Google Shape;4277;p11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8" name="Google Shape;4278;p11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9" name="Google Shape;4279;p11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0" name="Google Shape;4280;p11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1" name="Google Shape;4281;p11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2" name="Google Shape;4282;p11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3" name="Google Shape;4283;p11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4" name="Google Shape;4284;p11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5" name="Google Shape;4285;p11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6" name="Google Shape;4286;p11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7" name="Google Shape;4287;p11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8" name="Google Shape;4288;p11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9" name="Google Shape;4289;p11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0" name="Google Shape;4290;p11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1" name="Google Shape;4291;p11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2" name="Google Shape;4292;p11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3" name="Google Shape;4293;p11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4" name="Google Shape;4294;p11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5" name="Google Shape;4295;p11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6" name="Google Shape;4296;p11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7" name="Google Shape;4297;p11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8" name="Google Shape;4298;p11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299" name="Google Shape;4299;p11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0" name="Google Shape;4300;p11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1" name="Google Shape;4301;p11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2" name="Google Shape;4302;p11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3" name="Google Shape;4303;p11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4" name="Google Shape;4304;p11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5" name="Google Shape;4305;p11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6" name="Google Shape;4306;p11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307" name="Google Shape;4307;p11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1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1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310" name="Shape 4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1" name="Google Shape;4311;p119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312" name="Google Shape;4312;p119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4313" name="Google Shape;4313;p119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4314" name="Google Shape;4314;p119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19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19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19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119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119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119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119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22" name="Google Shape;4322;p119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4323" name="Google Shape;4323;p119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19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19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19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27" name="Google Shape;4327;p119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4328" name="Google Shape;4328;p119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119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119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119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119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119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119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119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119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4337" name="Shape 4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8" name="Google Shape;4338;p120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4339" name="Google Shape;4339;p120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4340" name="Google Shape;4340;p120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12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12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12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12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12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12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12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12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12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120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120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120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53" name="Google Shape;4353;p12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2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20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2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57" name="Google Shape;4357;p120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58" name="Google Shape;4358;p120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59" name="Google Shape;4359;p120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4360" name="Shape 4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1" name="Google Shape;4361;p121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62" name="Google Shape;4362;p121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4363" name="Google Shape;4363;p121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4364" name="Google Shape;4364;p121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4365" name="Google Shape;4365;p121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121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121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121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121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121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121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121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121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121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121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121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121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78" name="Google Shape;4378;p121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21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21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21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4382" name="Shape 4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3" name="Google Shape;4383;p122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84" name="Google Shape;4384;p122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385" name="Google Shape;4385;p122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4386" name="Google Shape;4386;p122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22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22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22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90" name="Google Shape;4390;p122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4391" name="Google Shape;4391;p122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2" name="Google Shape;4392;p122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3" name="Google Shape;4393;p122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122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122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6" name="Google Shape;4396;p122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122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122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122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00" name="Google Shape;4400;p122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4401" name="Google Shape;4401;p122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22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22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22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22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22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22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22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4409" name="Shape 4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0" name="Google Shape;4410;p123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4411" name="Google Shape;4411;p123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23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23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23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15" name="Google Shape;4415;p123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4416" name="Google Shape;4416;p123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7" name="Google Shape;4417;p123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123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123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123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1" name="Google Shape;4421;p123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123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123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123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25" name="Google Shape;4425;p123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4426" name="Google Shape;4426;p123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23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23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23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23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23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23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23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4" name="Google Shape;4434;p123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435" name="Google Shape;4435;p123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4436" name="Shape 4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7" name="Google Shape;4437;p124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438" name="Google Shape;4438;p124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439" name="Google Shape;4439;p124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4440" name="Google Shape;4440;p1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1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1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1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1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1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1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1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1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1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0" name="Google Shape;4450;p124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4451" name="Google Shape;4451;p1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1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1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1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1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1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1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56" name="Google Shape;56;p14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57" name="Google Shape;57;p1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8" name="Google Shape;58;p1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" name="Google Shape;59;p1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" name="Google Shape;60;p1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1" name="Google Shape;61;p1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1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1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1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1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1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1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1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1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1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1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1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1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1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1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1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1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1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1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1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1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1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1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1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1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1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1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" name="Google Shape;88;p1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9" name="Google Shape;89;p1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1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1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1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1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1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1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" name="Google Shape;96;p1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7" name="Google Shape;97;p1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14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01" name="Google Shape;101;p1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2" name="Google Shape;102;p1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3" name="Google Shape;103;p1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4" name="Google Shape;104;p1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" name="Google Shape;105;p1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" name="Google Shape;106;p1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" name="Google Shape;107;p1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" name="Google Shape;108;p1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1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1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1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1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1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1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1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1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1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1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1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1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1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1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1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1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1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1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1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1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1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1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1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1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3" name="Google Shape;133;p1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" name="Google Shape;134;p1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" name="Google Shape;135;p1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" name="Google Shape;136;p1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1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1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1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1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1" name="Google Shape;141;p1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4461" name="Shape 4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2" name="Google Shape;4462;p12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463" name="Google Shape;4463;p125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4" name="Google Shape;4464;p125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5" name="Google Shape;4465;p125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66" name="Google Shape;4466;p125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467" name="Google Shape;4467;p125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4468" name="Google Shape;4468;p125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125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125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25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72" name="Google Shape;4472;p125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4473" name="Google Shape;4473;p125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125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125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125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125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125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125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125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1" name="Google Shape;4481;p125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82" name="Google Shape;4482;p125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4483" name="Google Shape;4483;p125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125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125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125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87" name="Google Shape;4487;p125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4488" name="Google Shape;4488;p125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125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125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125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125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125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125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125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125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4497" name="Shape 4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8" name="Google Shape;4498;p12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499" name="Google Shape;4499;p126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00" name="Google Shape;4500;p126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4501" name="Google Shape;4501;p126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4502" name="Google Shape;4502;p1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1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1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1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1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1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1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1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1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1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2" name="Google Shape;4512;p126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4513" name="Google Shape;4513;p1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1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1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1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1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1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1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1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1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1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523" name="Shape 4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4" name="Google Shape;4524;p12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25" name="Google Shape;4525;p127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6" name="Google Shape;4526;p127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7" name="Google Shape;4527;p127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8" name="Google Shape;4528;p127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29" name="Google Shape;4529;p127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30" name="Google Shape;4530;p127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531" name="Google Shape;4531;p127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4532" name="Google Shape;4532;p1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1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1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1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1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1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1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1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1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1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2" name="Google Shape;4542;p127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4543" name="Google Shape;4543;p1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1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1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1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1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1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1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1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1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1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553" name="Shape 4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4" name="Google Shape;4554;p12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55" name="Google Shape;4555;p128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6" name="Google Shape;4556;p128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7" name="Google Shape;4557;p128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8" name="Google Shape;4558;p128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9" name="Google Shape;4559;p128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60" name="Google Shape;4560;p128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61" name="Google Shape;4561;p128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62" name="Google Shape;4562;p128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563" name="Google Shape;4563;p128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4564" name="Google Shape;4564;p12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12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12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12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12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12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12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12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12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12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4" name="Google Shape;4574;p128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4575" name="Google Shape;4575;p12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12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12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2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12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12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12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12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12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12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585" name="Shape 4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6" name="Google Shape;4586;p129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4587" name="Google Shape;4587;p12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88" name="Google Shape;4588;p129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89" name="Google Shape;4589;p129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90" name="Google Shape;4590;p129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91" name="Google Shape;4591;p129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92" name="Google Shape;4592;p129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93" name="Google Shape;4593;p129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94" name="Google Shape;4594;p129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95" name="Google Shape;4595;p129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96" name="Google Shape;4596;p129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97" name="Google Shape;4597;p129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98" name="Google Shape;4598;p129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99" name="Google Shape;4599;p129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4600" name="Google Shape;4600;p129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4601" name="Google Shape;4601;p12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2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12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2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2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2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2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2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2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2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1" name="Google Shape;4611;p129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4612" name="Google Shape;4612;p12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2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2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2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2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12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12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12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12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12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4622" name="Shape 4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3" name="Google Shape;4623;p13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4624" name="Google Shape;4624;p130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4625" name="Google Shape;4625;p1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1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1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1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1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1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1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1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1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1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4635" name="Shape 4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6" name="Google Shape;4636;p13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4637" name="Google Shape;4637;p131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4638" name="Google Shape;4638;p13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13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13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13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13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13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13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13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13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13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8" name="Google Shape;4648;p131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4649" name="Google Shape;4649;p13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13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3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3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3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3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3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13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13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3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4659" name="Shape 4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0" name="Google Shape;4660;p132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61" name="Google Shape;4661;p132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62" name="Google Shape;4662;p132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63" name="Google Shape;4663;p132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64" name="Google Shape;4664;p132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65" name="Google Shape;4665;p132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4666" name="Google Shape;4666;p132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4667" name="Google Shape;4667;p13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13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13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13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13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13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13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13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13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13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7" name="Google Shape;4677;p132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4678" name="Google Shape;4678;p13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13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13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13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13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13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13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13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13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13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4688" name="Shape 4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9" name="Google Shape;4689;p133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90" name="Google Shape;4690;p133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91" name="Google Shape;4691;p133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92" name="Google Shape;4692;p133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93" name="Google Shape;4693;p133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94" name="Google Shape;4694;p133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95" name="Google Shape;4695;p133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96" name="Google Shape;4696;p133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697" name="Google Shape;4697;p133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98" name="Google Shape;4698;p133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699" name="Google Shape;4699;p133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4700" name="Google Shape;4700;p133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701" name="Google Shape;4701;p133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2" name="Google Shape;4702;p133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3" name="Google Shape;4703;p133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4" name="Google Shape;4704;p133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5" name="Google Shape;4705;p133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6" name="Google Shape;4706;p133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7" name="Google Shape;4707;p133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8" name="Google Shape;4708;p133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9" name="Google Shape;4709;p133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10" name="Google Shape;4710;p133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33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33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4713" name="Shape 4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4" name="Google Shape;4714;p134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715" name="Google Shape;4715;p134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6" name="Google Shape;4716;p134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717" name="Google Shape;4717;p134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4718" name="Google Shape;4718;p13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719" name="Google Shape;4719;p13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720" name="Google Shape;4720;p13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721" name="Google Shape;4721;p13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722" name="Google Shape;4722;p13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3" name="Google Shape;4723;p13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4" name="Google Shape;4724;p13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5" name="Google Shape;4725;p13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6" name="Google Shape;4726;p13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7" name="Google Shape;4727;p13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8" name="Google Shape;4728;p13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9" name="Google Shape;4729;p13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0" name="Google Shape;4730;p13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1" name="Google Shape;4731;p13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2" name="Google Shape;4732;p13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3" name="Google Shape;4733;p13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4" name="Google Shape;4734;p13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5" name="Google Shape;4735;p13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6" name="Google Shape;4736;p13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7" name="Google Shape;4737;p13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8" name="Google Shape;4738;p13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9" name="Google Shape;4739;p13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0" name="Google Shape;4740;p13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1" name="Google Shape;4741;p13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2" name="Google Shape;4742;p13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3" name="Google Shape;4743;p13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4" name="Google Shape;4744;p13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5" name="Google Shape;4745;p13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6" name="Google Shape;4746;p13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7" name="Google Shape;4747;p13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8" name="Google Shape;4748;p13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9" name="Google Shape;4749;p13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750" name="Google Shape;4750;p13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1" name="Google Shape;4751;p13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2" name="Google Shape;4752;p13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3" name="Google Shape;4753;p13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4" name="Google Shape;4754;p13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5" name="Google Shape;4755;p13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6" name="Google Shape;4756;p13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7" name="Google Shape;4757;p13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758" name="Google Shape;4758;p13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3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3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1" name="Google Shape;4761;p134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4762" name="Google Shape;4762;p13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763" name="Google Shape;4763;p13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764" name="Google Shape;4764;p13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765" name="Google Shape;4765;p13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766" name="Google Shape;4766;p13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7" name="Google Shape;4767;p13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8" name="Google Shape;4768;p13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9" name="Google Shape;4769;p13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0" name="Google Shape;4770;p13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1" name="Google Shape;4771;p13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2" name="Google Shape;4772;p13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3" name="Google Shape;4773;p13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4" name="Google Shape;4774;p13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5" name="Google Shape;4775;p13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6" name="Google Shape;4776;p13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7" name="Google Shape;4777;p13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8" name="Google Shape;4778;p13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9" name="Google Shape;4779;p13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0" name="Google Shape;4780;p13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1" name="Google Shape;4781;p13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2" name="Google Shape;4782;p13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3" name="Google Shape;4783;p13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4" name="Google Shape;4784;p13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5" name="Google Shape;4785;p13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6" name="Google Shape;4786;p13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7" name="Google Shape;4787;p13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8" name="Google Shape;4788;p13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9" name="Google Shape;4789;p13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0" name="Google Shape;4790;p13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1" name="Google Shape;4791;p13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2" name="Google Shape;4792;p13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3" name="Google Shape;4793;p13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794" name="Google Shape;4794;p13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5" name="Google Shape;4795;p13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6" name="Google Shape;4796;p13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7" name="Google Shape;4797;p13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8" name="Google Shape;4798;p13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9" name="Google Shape;4799;p13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0" name="Google Shape;4800;p13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1" name="Google Shape;4801;p13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02" name="Google Shape;4802;p13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13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13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6" name="Google Shape;146;p15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5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8" name="Google Shape;148;p15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49" name="Google Shape;149;p1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0" name="Google Shape;150;p1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1" name="Google Shape;151;p1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2" name="Google Shape;152;p1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3" name="Google Shape;153;p1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1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1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1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1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1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1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1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1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1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1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1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1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1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1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1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1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1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1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1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1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1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1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1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1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1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1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" name="Google Shape;180;p1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1" name="Google Shape;181;p1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1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1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1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1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1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1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1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9" name="Google Shape;189;p1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5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93" name="Google Shape;193;p1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94" name="Google Shape;194;p1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5" name="Google Shape;195;p1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96" name="Google Shape;196;p1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97" name="Google Shape;197;p1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" name="Google Shape;198;p1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" name="Google Shape;199;p1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" name="Google Shape;200;p1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" name="Google Shape;201;p1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" name="Google Shape;202;p1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" name="Google Shape;203;p1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" name="Google Shape;204;p1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" name="Google Shape;205;p1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6" name="Google Shape;206;p1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7" name="Google Shape;207;p1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8" name="Google Shape;208;p1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9" name="Google Shape;209;p1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0" name="Google Shape;210;p1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1" name="Google Shape;211;p1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" name="Google Shape;212;p1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" name="Google Shape;213;p1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4" name="Google Shape;214;p1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" name="Google Shape;215;p1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" name="Google Shape;216;p1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" name="Google Shape;217;p1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" name="Google Shape;218;p1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" name="Google Shape;219;p1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0" name="Google Shape;220;p1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1" name="Google Shape;221;p1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2" name="Google Shape;222;p1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3" name="Google Shape;223;p1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" name="Google Shape;224;p1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25" name="Google Shape;225;p1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1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1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1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1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1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1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1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33" name="Google Shape;233;p1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4805" name="Shape 4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6" name="Google Shape;4806;p135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7" name="Google Shape;4807;p135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4808" name="Google Shape;4808;p13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13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13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13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13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13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13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13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13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13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8" name="Google Shape;4818;p135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4819" name="Google Shape;4819;p13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3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3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3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3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13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13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13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13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13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9" name="Google Shape;4829;p135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4830" name="Google Shape;4830;p1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1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2" name="Google Shape;4832;p135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4833" name="Google Shape;4833;p1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1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5" name="Google Shape;4835;p135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4836" name="Google Shape;4836;p1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1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38" name="Google Shape;4838;p135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4839" name="Shape 4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40" name="Google Shape;4840;p136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4841" name="Google Shape;4841;p136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842" name="Google Shape;4842;p136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43" name="Google Shape;4843;p136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844" name="Google Shape;4844;p136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845" name="Google Shape;4845;p136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6" name="Google Shape;4846;p136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7" name="Google Shape;4847;p136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8" name="Google Shape;4848;p136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9" name="Google Shape;4849;p136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0" name="Google Shape;4850;p136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1" name="Google Shape;4851;p136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2" name="Google Shape;4852;p136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3" name="Google Shape;4853;p136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4" name="Google Shape;4854;p136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5" name="Google Shape;4855;p136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6" name="Google Shape;4856;p136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7" name="Google Shape;4857;p136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8" name="Google Shape;4858;p136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9" name="Google Shape;4859;p136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0" name="Google Shape;4860;p136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1" name="Google Shape;4861;p136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2" name="Google Shape;4862;p136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3" name="Google Shape;4863;p136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4" name="Google Shape;4864;p136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5" name="Google Shape;4865;p136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6" name="Google Shape;4866;p136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7" name="Google Shape;4867;p136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8" name="Google Shape;4868;p136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9" name="Google Shape;4869;p136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70" name="Google Shape;4870;p136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71" name="Google Shape;4871;p136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72" name="Google Shape;4872;p136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73" name="Google Shape;4873;p136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4" name="Google Shape;4874;p136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5" name="Google Shape;4875;p136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6" name="Google Shape;4876;p136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7" name="Google Shape;4877;p136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8" name="Google Shape;4878;p136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9" name="Google Shape;4879;p136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0" name="Google Shape;4880;p136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1" name="Google Shape;4881;p136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136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136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4" name="Google Shape;4884;p136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4885" name="Google Shape;4885;p136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886" name="Google Shape;4886;p136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87" name="Google Shape;4887;p136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888" name="Google Shape;4888;p136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889" name="Google Shape;4889;p136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0" name="Google Shape;4890;p136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1" name="Google Shape;4891;p136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2" name="Google Shape;4892;p136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3" name="Google Shape;4893;p136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4" name="Google Shape;4894;p136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5" name="Google Shape;4895;p136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6" name="Google Shape;4896;p136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7" name="Google Shape;4897;p136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8" name="Google Shape;4898;p136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9" name="Google Shape;4899;p136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0" name="Google Shape;4900;p136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1" name="Google Shape;4901;p136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2" name="Google Shape;4902;p136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3" name="Google Shape;4903;p136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4" name="Google Shape;4904;p136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5" name="Google Shape;4905;p136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6" name="Google Shape;4906;p136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7" name="Google Shape;4907;p136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8" name="Google Shape;4908;p136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9" name="Google Shape;4909;p136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0" name="Google Shape;4910;p136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1" name="Google Shape;4911;p136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2" name="Google Shape;4912;p136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3" name="Google Shape;4913;p136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4" name="Google Shape;4914;p136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5" name="Google Shape;4915;p136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6" name="Google Shape;4916;p136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917" name="Google Shape;4917;p136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8" name="Google Shape;4918;p136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9" name="Google Shape;4919;p136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0" name="Google Shape;4920;p136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1" name="Google Shape;4921;p136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2" name="Google Shape;4922;p136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3" name="Google Shape;4923;p136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4" name="Google Shape;4924;p136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925" name="Google Shape;4925;p136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136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136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8" name="Google Shape;4928;p136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4929" name="Google Shape;4929;p1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1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1" name="Google Shape;4931;p136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4932" name="Google Shape;4932;p1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1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4" name="Google Shape;4934;p136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4935" name="Google Shape;4935;p1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1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937" name="Google Shape;4937;p136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8" name="Google Shape;4938;p136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9" name="Google Shape;4939;p136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0" name="Google Shape;4940;p136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1" name="Google Shape;4941;p136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945" name="Shape 4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6" name="Google Shape;4946;p138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947" name="Google Shape;4947;p138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4948" name="Google Shape;4948;p138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4949" name="Google Shape;4949;p13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50" name="Google Shape;4950;p13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51" name="Google Shape;4951;p13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2" name="Google Shape;4952;p13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53" name="Google Shape;4953;p13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54" name="Google Shape;4954;p13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55" name="Google Shape;4955;p13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56" name="Google Shape;4956;p13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57" name="Google Shape;4957;p13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58" name="Google Shape;4958;p13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59" name="Google Shape;4959;p13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0" name="Google Shape;4960;p13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1" name="Google Shape;4961;p13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2" name="Google Shape;4962;p13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3" name="Google Shape;4963;p13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4" name="Google Shape;4964;p13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5" name="Google Shape;4965;p13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6" name="Google Shape;4966;p13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7" name="Google Shape;4967;p13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8" name="Google Shape;4968;p13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9" name="Google Shape;4969;p13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0" name="Google Shape;4970;p13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1" name="Google Shape;4971;p13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2" name="Google Shape;4972;p13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3" name="Google Shape;4973;p13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4" name="Google Shape;4974;p13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5" name="Google Shape;4975;p13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6" name="Google Shape;4976;p13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7" name="Google Shape;4977;p13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8" name="Google Shape;4978;p13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9" name="Google Shape;4979;p13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0" name="Google Shape;4980;p13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981" name="Google Shape;4981;p13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2" name="Google Shape;4982;p13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3" name="Google Shape;4983;p13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4" name="Google Shape;4984;p13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5" name="Google Shape;4985;p13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6" name="Google Shape;4986;p13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7" name="Google Shape;4987;p13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8" name="Google Shape;4988;p13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989" name="Google Shape;4989;p13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13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13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2" name="Google Shape;4992;p138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4993" name="Google Shape;4993;p13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94" name="Google Shape;4994;p13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95" name="Google Shape;4995;p13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96" name="Google Shape;4996;p13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97" name="Google Shape;4997;p13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8" name="Google Shape;4998;p13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9" name="Google Shape;4999;p13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0" name="Google Shape;5000;p13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1" name="Google Shape;5001;p13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2" name="Google Shape;5002;p13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3" name="Google Shape;5003;p13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4" name="Google Shape;5004;p13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5" name="Google Shape;5005;p13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6" name="Google Shape;5006;p13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7" name="Google Shape;5007;p13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8" name="Google Shape;5008;p13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9" name="Google Shape;5009;p13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0" name="Google Shape;5010;p13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1" name="Google Shape;5011;p13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2" name="Google Shape;5012;p13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3" name="Google Shape;5013;p13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4" name="Google Shape;5014;p13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5" name="Google Shape;5015;p13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6" name="Google Shape;5016;p13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7" name="Google Shape;5017;p13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8" name="Google Shape;5018;p13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9" name="Google Shape;5019;p13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0" name="Google Shape;5020;p13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1" name="Google Shape;5021;p13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2" name="Google Shape;5022;p13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3" name="Google Shape;5023;p13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4" name="Google Shape;5024;p13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025" name="Google Shape;5025;p13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6" name="Google Shape;5026;p13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7" name="Google Shape;5027;p13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8" name="Google Shape;5028;p13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9" name="Google Shape;5029;p13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0" name="Google Shape;5030;p13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1" name="Google Shape;5031;p13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2" name="Google Shape;5032;p13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033" name="Google Shape;5033;p13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13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13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036" name="Shape 5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7" name="Google Shape;5037;p139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38" name="Google Shape;5038;p139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39" name="Google Shape;5039;p139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040" name="Google Shape;5040;p139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5041" name="Google Shape;5041;p13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042" name="Google Shape;5042;p13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43" name="Google Shape;5043;p13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044" name="Google Shape;5044;p13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045" name="Google Shape;5045;p13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6" name="Google Shape;5046;p13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7" name="Google Shape;5047;p13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8" name="Google Shape;5048;p13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9" name="Google Shape;5049;p13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0" name="Google Shape;5050;p13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1" name="Google Shape;5051;p13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2" name="Google Shape;5052;p13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3" name="Google Shape;5053;p13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4" name="Google Shape;5054;p13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5" name="Google Shape;5055;p13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6" name="Google Shape;5056;p13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7" name="Google Shape;5057;p13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8" name="Google Shape;5058;p13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9" name="Google Shape;5059;p13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0" name="Google Shape;5060;p13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1" name="Google Shape;5061;p13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2" name="Google Shape;5062;p13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3" name="Google Shape;5063;p13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4" name="Google Shape;5064;p13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5" name="Google Shape;5065;p13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6" name="Google Shape;5066;p13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7" name="Google Shape;5067;p13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8" name="Google Shape;5068;p13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9" name="Google Shape;5069;p13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0" name="Google Shape;5070;p13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1" name="Google Shape;5071;p13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2" name="Google Shape;5072;p13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073" name="Google Shape;5073;p13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4" name="Google Shape;5074;p13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5" name="Google Shape;5075;p13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6" name="Google Shape;5076;p13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7" name="Google Shape;5077;p13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8" name="Google Shape;5078;p13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9" name="Google Shape;5079;p13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0" name="Google Shape;5080;p13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081" name="Google Shape;5081;p13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13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13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4" name="Google Shape;5084;p139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5085" name="Google Shape;5085;p13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086" name="Google Shape;5086;p13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87" name="Google Shape;5087;p13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088" name="Google Shape;5088;p13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089" name="Google Shape;5089;p13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0" name="Google Shape;5090;p13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1" name="Google Shape;5091;p13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2" name="Google Shape;5092;p13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3" name="Google Shape;5093;p13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4" name="Google Shape;5094;p13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5" name="Google Shape;5095;p13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6" name="Google Shape;5096;p13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7" name="Google Shape;5097;p13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8" name="Google Shape;5098;p13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9" name="Google Shape;5099;p13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0" name="Google Shape;5100;p13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1" name="Google Shape;5101;p13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2" name="Google Shape;5102;p13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3" name="Google Shape;5103;p13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4" name="Google Shape;5104;p13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5" name="Google Shape;5105;p13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6" name="Google Shape;5106;p13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7" name="Google Shape;5107;p13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8" name="Google Shape;5108;p13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9" name="Google Shape;5109;p13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0" name="Google Shape;5110;p13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1" name="Google Shape;5111;p13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2" name="Google Shape;5112;p13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3" name="Google Shape;5113;p13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4" name="Google Shape;5114;p13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5" name="Google Shape;5115;p13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6" name="Google Shape;5116;p13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117" name="Google Shape;5117;p13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8" name="Google Shape;5118;p13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9" name="Google Shape;5119;p13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0" name="Google Shape;5120;p13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1" name="Google Shape;5121;p13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2" name="Google Shape;5122;p13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3" name="Google Shape;5123;p13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4" name="Google Shape;5124;p13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125" name="Google Shape;5125;p13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3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13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128" name="Shape 5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Google Shape;5129;p14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130" name="Google Shape;5130;p140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5131" name="Google Shape;5131;p140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5132" name="Google Shape;5132;p140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140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140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40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40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40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40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40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140" name="Shape 5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1" name="Google Shape;5141;p14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142" name="Google Shape;5142;p141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43" name="Google Shape;5143;p141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44" name="Google Shape;5144;p141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145" name="Google Shape;5145;p141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146" name="Google Shape;5146;p141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5147" name="Google Shape;5147;p14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4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4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4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4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4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4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4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4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14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7" name="Google Shape;5157;p141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5158" name="Google Shape;5158;p14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14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14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14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14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14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14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14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14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14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68" name="Shape 5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9" name="Google Shape;5169;p14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5170" name="Google Shape;5170;p142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5171" name="Google Shape;5171;p142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142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142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142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142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142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142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142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9" name="Google Shape;5179;p142"/>
          <p:cNvSpPr/>
          <p:nvPr/>
        </p:nvSpPr>
        <p:spPr>
          <a:xfrm flipH="1" rot="10515695">
            <a:off x="8362734" y="-200627"/>
            <a:ext cx="57045" cy="57045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80" name="Shape 5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" name="Google Shape;5181;p143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182" name="Google Shape;5182;p143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5183" name="Google Shape;5183;p143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5184" name="Google Shape;5184;p14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185" name="Google Shape;5185;p14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186" name="Google Shape;5186;p14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187" name="Google Shape;5187;p14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188" name="Google Shape;5188;p14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9" name="Google Shape;5189;p14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0" name="Google Shape;5190;p14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1" name="Google Shape;5191;p14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2" name="Google Shape;5192;p14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3" name="Google Shape;5193;p14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4" name="Google Shape;5194;p14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5" name="Google Shape;5195;p14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6" name="Google Shape;5196;p14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7" name="Google Shape;5197;p14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8" name="Google Shape;5198;p14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9" name="Google Shape;5199;p14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0" name="Google Shape;5200;p14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1" name="Google Shape;5201;p14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2" name="Google Shape;5202;p14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3" name="Google Shape;5203;p14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4" name="Google Shape;5204;p14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5" name="Google Shape;5205;p14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6" name="Google Shape;5206;p14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7" name="Google Shape;5207;p14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8" name="Google Shape;5208;p14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9" name="Google Shape;5209;p14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0" name="Google Shape;5210;p14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1" name="Google Shape;5211;p14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2" name="Google Shape;5212;p14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3" name="Google Shape;5213;p14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4" name="Google Shape;5214;p14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5" name="Google Shape;5215;p14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16" name="Google Shape;5216;p14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7" name="Google Shape;5217;p14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8" name="Google Shape;5218;p14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9" name="Google Shape;5219;p14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0" name="Google Shape;5220;p14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1" name="Google Shape;5221;p14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2" name="Google Shape;5222;p14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3" name="Google Shape;5223;p14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24" name="Google Shape;5224;p14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14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14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7" name="Google Shape;5227;p143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228" name="Google Shape;5228;p14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229" name="Google Shape;5229;p14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230" name="Google Shape;5230;p14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231" name="Google Shape;5231;p14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232" name="Google Shape;5232;p14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3" name="Google Shape;5233;p14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4" name="Google Shape;5234;p14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5" name="Google Shape;5235;p14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6" name="Google Shape;5236;p14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7" name="Google Shape;5237;p14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8" name="Google Shape;5238;p14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9" name="Google Shape;5239;p14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0" name="Google Shape;5240;p14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1" name="Google Shape;5241;p14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2" name="Google Shape;5242;p14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3" name="Google Shape;5243;p14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4" name="Google Shape;5244;p14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5" name="Google Shape;5245;p14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6" name="Google Shape;5246;p14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7" name="Google Shape;5247;p14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8" name="Google Shape;5248;p14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9" name="Google Shape;5249;p14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0" name="Google Shape;5250;p14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1" name="Google Shape;5251;p14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2" name="Google Shape;5252;p14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3" name="Google Shape;5253;p14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4" name="Google Shape;5254;p14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5" name="Google Shape;5255;p14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6" name="Google Shape;5256;p14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7" name="Google Shape;5257;p14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8" name="Google Shape;5258;p14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9" name="Google Shape;5259;p14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60" name="Google Shape;5260;p14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1" name="Google Shape;5261;p14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2" name="Google Shape;5262;p14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3" name="Google Shape;5263;p14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4" name="Google Shape;5264;p14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5" name="Google Shape;5265;p14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6" name="Google Shape;5266;p14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7" name="Google Shape;5267;p14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68" name="Google Shape;5268;p14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14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14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71" name="Shape 5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2" name="Google Shape;5272;p144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273" name="Google Shape;5273;p144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5274" name="Google Shape;5274;p14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275" name="Google Shape;5275;p14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276" name="Google Shape;5276;p14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277" name="Google Shape;5277;p14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278" name="Google Shape;5278;p14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9" name="Google Shape;5279;p14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0" name="Google Shape;5280;p14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1" name="Google Shape;5281;p14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2" name="Google Shape;5282;p14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3" name="Google Shape;5283;p14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4" name="Google Shape;5284;p14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5" name="Google Shape;5285;p14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6" name="Google Shape;5286;p14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7" name="Google Shape;5287;p14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8" name="Google Shape;5288;p14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9" name="Google Shape;5289;p14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0" name="Google Shape;5290;p14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1" name="Google Shape;5291;p14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2" name="Google Shape;5292;p14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3" name="Google Shape;5293;p14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4" name="Google Shape;5294;p14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5" name="Google Shape;5295;p14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6" name="Google Shape;5296;p14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7" name="Google Shape;5297;p14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8" name="Google Shape;5298;p14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9" name="Google Shape;5299;p14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0" name="Google Shape;5300;p14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1" name="Google Shape;5301;p14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2" name="Google Shape;5302;p14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3" name="Google Shape;5303;p14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4" name="Google Shape;5304;p14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5" name="Google Shape;5305;p14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306" name="Google Shape;5306;p14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7" name="Google Shape;5307;p14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8" name="Google Shape;5308;p14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9" name="Google Shape;5309;p14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0" name="Google Shape;5310;p14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1" name="Google Shape;5311;p14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2" name="Google Shape;5312;p14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3" name="Google Shape;5313;p14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14" name="Google Shape;5314;p14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14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14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7" name="Google Shape;5317;p144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318" name="Google Shape;5318;p14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319" name="Google Shape;5319;p14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20" name="Google Shape;5320;p14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321" name="Google Shape;5321;p14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322" name="Google Shape;5322;p14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3" name="Google Shape;5323;p14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4" name="Google Shape;5324;p14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5" name="Google Shape;5325;p14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6" name="Google Shape;5326;p14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7" name="Google Shape;5327;p14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8" name="Google Shape;5328;p14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29" name="Google Shape;5329;p14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0" name="Google Shape;5330;p14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1" name="Google Shape;5331;p14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2" name="Google Shape;5332;p14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3" name="Google Shape;5333;p14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4" name="Google Shape;5334;p14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5" name="Google Shape;5335;p14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6" name="Google Shape;5336;p14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7" name="Google Shape;5337;p14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8" name="Google Shape;5338;p14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39" name="Google Shape;5339;p14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0" name="Google Shape;5340;p14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1" name="Google Shape;5341;p14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2" name="Google Shape;5342;p14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3" name="Google Shape;5343;p14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4" name="Google Shape;5344;p14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5" name="Google Shape;5345;p14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6" name="Google Shape;5346;p14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7" name="Google Shape;5347;p14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8" name="Google Shape;5348;p14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49" name="Google Shape;5349;p14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350" name="Google Shape;5350;p14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1" name="Google Shape;5351;p14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2" name="Google Shape;5352;p14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3" name="Google Shape;5353;p14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4" name="Google Shape;5354;p14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5" name="Google Shape;5355;p14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6" name="Google Shape;5356;p14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7" name="Google Shape;5357;p14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58" name="Google Shape;5358;p14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14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14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361" name="Shape 5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2" name="Google Shape;5362;p145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63" name="Google Shape;5363;p145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8" name="Google Shape;238;p16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39" name="Google Shape;239;p16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240" name="Google Shape;240;p16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64" name="Shape 5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" name="Google Shape;5365;p146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5366" name="Google Shape;5366;p146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5367" name="Google Shape;5367;p146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5368" name="Google Shape;5368;p14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9" name="Google Shape;5369;p14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0" name="Google Shape;5370;p14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1" name="Google Shape;5371;p14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2" name="Google Shape;5372;p14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3" name="Google Shape;5373;p14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4" name="Google Shape;5374;p14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5" name="Google Shape;5375;p14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6" name="Google Shape;5376;p14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77" name="Google Shape;5377;p14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14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14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80" name="Shape 5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1" name="Google Shape;5381;p147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382" name="Google Shape;5382;p147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5383" name="Google Shape;5383;p147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5384" name="Google Shape;5384;p14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385" name="Google Shape;5385;p14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86" name="Google Shape;5386;p14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387" name="Google Shape;5387;p14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388" name="Google Shape;5388;p14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9" name="Google Shape;5389;p14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0" name="Google Shape;5390;p14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1" name="Google Shape;5391;p14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2" name="Google Shape;5392;p14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3" name="Google Shape;5393;p14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4" name="Google Shape;5394;p14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5" name="Google Shape;5395;p14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6" name="Google Shape;5396;p14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7" name="Google Shape;5397;p14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8" name="Google Shape;5398;p14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9" name="Google Shape;5399;p14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0" name="Google Shape;5400;p14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1" name="Google Shape;5401;p14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2" name="Google Shape;5402;p14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3" name="Google Shape;5403;p14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4" name="Google Shape;5404;p14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5" name="Google Shape;5405;p14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6" name="Google Shape;5406;p14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7" name="Google Shape;5407;p14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8" name="Google Shape;5408;p14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9" name="Google Shape;5409;p14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0" name="Google Shape;5410;p14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1" name="Google Shape;5411;p14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2" name="Google Shape;5412;p14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3" name="Google Shape;5413;p14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4" name="Google Shape;5414;p14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5" name="Google Shape;5415;p14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416" name="Google Shape;5416;p14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7" name="Google Shape;5417;p14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8" name="Google Shape;5418;p14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9" name="Google Shape;5419;p14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0" name="Google Shape;5420;p14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1" name="Google Shape;5421;p14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2" name="Google Shape;5422;p14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3" name="Google Shape;5423;p14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424" name="Google Shape;5424;p14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14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14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7" name="Google Shape;5427;p14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428" name="Google Shape;5428;p14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429" name="Google Shape;5429;p14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430" name="Google Shape;5430;p14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431" name="Google Shape;5431;p14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432" name="Google Shape;5432;p14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3" name="Google Shape;5433;p14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4" name="Google Shape;5434;p14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5" name="Google Shape;5435;p14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6" name="Google Shape;5436;p14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7" name="Google Shape;5437;p14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8" name="Google Shape;5438;p14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9" name="Google Shape;5439;p14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0" name="Google Shape;5440;p14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1" name="Google Shape;5441;p14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2" name="Google Shape;5442;p14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3" name="Google Shape;5443;p14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4" name="Google Shape;5444;p14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5" name="Google Shape;5445;p14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6" name="Google Shape;5446;p14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7" name="Google Shape;5447;p14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8" name="Google Shape;5448;p14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9" name="Google Shape;5449;p14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0" name="Google Shape;5450;p14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1" name="Google Shape;5451;p14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2" name="Google Shape;5452;p14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3" name="Google Shape;5453;p14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4" name="Google Shape;5454;p14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5" name="Google Shape;5455;p14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6" name="Google Shape;5456;p14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7" name="Google Shape;5457;p14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8" name="Google Shape;5458;p14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9" name="Google Shape;5459;p14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460" name="Google Shape;5460;p14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1" name="Google Shape;5461;p14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2" name="Google Shape;5462;p14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3" name="Google Shape;5463;p14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4" name="Google Shape;5464;p14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5" name="Google Shape;5465;p14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6" name="Google Shape;5466;p14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7" name="Google Shape;5467;p14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468" name="Google Shape;5468;p14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14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14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471" name="Shape 54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472" name="Shape 5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3" name="Google Shape;5473;p14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74" name="Google Shape;5474;p149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75" name="Google Shape;5475;p149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76" name="Google Shape;5476;p149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7" name="Google Shape;5477;p149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78" name="Google Shape;5478;p149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79" name="Google Shape;5479;p149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80" name="Google Shape;5480;p149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1" name="Google Shape;5481;p149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82" name="Google Shape;5482;p149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83" name="Google Shape;5483;p149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4" name="Google Shape;5484;p149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85" name="Google Shape;5485;p149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86" name="Google Shape;5486;p149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7" name="Google Shape;5487;p149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88" name="Google Shape;5488;p149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489" name="Google Shape;5489;p149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490" name="Google Shape;5490;p14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491" name="Google Shape;5491;p14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492" name="Google Shape;5492;p14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493" name="Google Shape;5493;p14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494" name="Google Shape;5494;p14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5" name="Google Shape;5495;p14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6" name="Google Shape;5496;p14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7" name="Google Shape;5497;p14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8" name="Google Shape;5498;p14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9" name="Google Shape;5499;p14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0" name="Google Shape;5500;p14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1" name="Google Shape;5501;p14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2" name="Google Shape;5502;p14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3" name="Google Shape;5503;p14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4" name="Google Shape;5504;p14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5" name="Google Shape;5505;p14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6" name="Google Shape;5506;p14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7" name="Google Shape;5507;p14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8" name="Google Shape;5508;p14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9" name="Google Shape;5509;p14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0" name="Google Shape;5510;p14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1" name="Google Shape;5511;p14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2" name="Google Shape;5512;p14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3" name="Google Shape;5513;p14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4" name="Google Shape;5514;p14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5" name="Google Shape;5515;p14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6" name="Google Shape;5516;p14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7" name="Google Shape;5517;p14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8" name="Google Shape;5518;p14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9" name="Google Shape;5519;p14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0" name="Google Shape;5520;p14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1" name="Google Shape;5521;p14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522" name="Google Shape;5522;p14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3" name="Google Shape;5523;p14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4" name="Google Shape;5524;p14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5" name="Google Shape;5525;p14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6" name="Google Shape;5526;p14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7" name="Google Shape;5527;p14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8" name="Google Shape;5528;p14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9" name="Google Shape;5529;p14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530" name="Google Shape;5530;p14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14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14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533" name="Shape 5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4" name="Google Shape;5534;p150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535" name="Google Shape;5535;p150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5536" name="Google Shape;5536;p150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5537" name="Google Shape;5537;p150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150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150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150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150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150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150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150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5" name="Google Shape;5545;p150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5546" name="Google Shape;5546;p15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15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15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15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50" name="Google Shape;5550;p15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5551" name="Google Shape;5551;p15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2" name="Google Shape;5552;p15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3" name="Google Shape;5553;p15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4" name="Google Shape;5554;p15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5" name="Google Shape;5555;p15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6" name="Google Shape;5556;p15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7" name="Google Shape;5557;p15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8" name="Google Shape;5558;p15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9" name="Google Shape;5559;p15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5560" name="Shape 5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1" name="Google Shape;5561;p151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5562" name="Google Shape;5562;p151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5563" name="Google Shape;5563;p151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4" name="Google Shape;5564;p151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5" name="Google Shape;5565;p151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6" name="Google Shape;5566;p151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7" name="Google Shape;5567;p151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8" name="Google Shape;5568;p151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9" name="Google Shape;5569;p151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0" name="Google Shape;5570;p151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1" name="Google Shape;5571;p151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2" name="Google Shape;5572;p151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3" name="Google Shape;5573;p151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4" name="Google Shape;5574;p151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5" name="Google Shape;5575;p151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76" name="Google Shape;5576;p151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151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151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151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0" name="Google Shape;5580;p151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581" name="Google Shape;5581;p151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2" name="Google Shape;5582;p151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5583" name="Shape 5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4" name="Google Shape;5584;p152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585" name="Google Shape;5585;p152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5586" name="Google Shape;5586;p152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5587" name="Google Shape;5587;p152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5588" name="Google Shape;5588;p152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152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152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152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152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152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152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152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152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152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152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152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152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01" name="Google Shape;5601;p152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152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152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152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5605" name="Shape 5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6" name="Google Shape;5606;p153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607" name="Google Shape;5607;p153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608" name="Google Shape;5608;p153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5609" name="Google Shape;5609;p153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153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153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153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13" name="Google Shape;5613;p153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5614" name="Google Shape;5614;p153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5" name="Google Shape;5615;p153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6" name="Google Shape;5616;p153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7" name="Google Shape;5617;p153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8" name="Google Shape;5618;p153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9" name="Google Shape;5619;p153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0" name="Google Shape;5620;p153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1" name="Google Shape;5621;p153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153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23" name="Google Shape;5623;p153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5624" name="Google Shape;5624;p153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153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153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153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153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153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153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153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5632" name="Shape 5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33" name="Google Shape;5633;p154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5634" name="Google Shape;5634;p15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15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15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15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38" name="Google Shape;5638;p15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5639" name="Google Shape;5639;p15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0" name="Google Shape;5640;p15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1" name="Google Shape;5641;p15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2" name="Google Shape;5642;p15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3" name="Google Shape;5643;p15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4" name="Google Shape;5644;p15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5" name="Google Shape;5645;p15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6" name="Google Shape;5646;p15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7" name="Google Shape;5647;p15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48" name="Google Shape;5648;p154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5649" name="Google Shape;5649;p15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15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15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15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15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15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15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15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57" name="Google Shape;5657;p154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658" name="Google Shape;5658;p154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5659" name="Shape 5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0" name="Google Shape;5660;p155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661" name="Google Shape;5661;p155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662" name="Google Shape;5662;p155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5663" name="Google Shape;5663;p15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15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15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15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15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15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15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15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15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15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3" name="Google Shape;5673;p155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5674" name="Google Shape;5674;p15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15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15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15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15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15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15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15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15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15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0" name="Google Shape;250;p17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1" name="Google Shape;251;p17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2" name="Google Shape;252;p17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3" name="Google Shape;253;p17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54" name="Google Shape;254;p17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55" name="Google Shape;255;p1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" name="Google Shape;265;p17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66" name="Google Shape;266;p1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5684" name="Shape 5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5" name="Google Shape;5685;p15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686" name="Google Shape;5686;p156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87" name="Google Shape;5687;p156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88" name="Google Shape;5688;p156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689" name="Google Shape;5689;p156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690" name="Google Shape;5690;p156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5691" name="Google Shape;5691;p156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156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156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156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95" name="Google Shape;5695;p156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5696" name="Google Shape;5696;p156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156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156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156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0" name="Google Shape;5700;p156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1" name="Google Shape;5701;p156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2" name="Google Shape;5702;p156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3" name="Google Shape;5703;p156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4" name="Google Shape;5704;p156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705" name="Google Shape;5705;p156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5706" name="Google Shape;5706;p156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156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156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156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10" name="Google Shape;5710;p156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5711" name="Google Shape;5711;p156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156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3" name="Google Shape;5713;p156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4" name="Google Shape;5714;p156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156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156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156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156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156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5720" name="Shape 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1" name="Google Shape;5721;p15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722" name="Google Shape;5722;p157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23" name="Google Shape;5723;p157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5724" name="Google Shape;5724;p157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5725" name="Google Shape;5725;p15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15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15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15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15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15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15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15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15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15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5" name="Google Shape;5735;p157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5736" name="Google Shape;5736;p15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15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15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15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15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15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15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15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15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15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5746" name="Shape 5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7" name="Google Shape;5747;p15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748" name="Google Shape;5748;p158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9" name="Google Shape;5749;p158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0" name="Google Shape;5750;p158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1" name="Google Shape;5751;p158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52" name="Google Shape;5752;p158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53" name="Google Shape;5753;p158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754" name="Google Shape;5754;p158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5755" name="Google Shape;5755;p15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15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15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15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15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15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15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15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15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15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5" name="Google Shape;5765;p158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5766" name="Google Shape;5766;p15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15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15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15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15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15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15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15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15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15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5776" name="Shape 5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7" name="Google Shape;5777;p15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778" name="Google Shape;5778;p159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79" name="Google Shape;5779;p159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0" name="Google Shape;5780;p159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1" name="Google Shape;5781;p159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2" name="Google Shape;5782;p159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83" name="Google Shape;5783;p159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84" name="Google Shape;5784;p159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85" name="Google Shape;5785;p159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786" name="Google Shape;5786;p159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5787" name="Google Shape;5787;p15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15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15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15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15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15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15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15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15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15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7" name="Google Shape;5797;p159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5798" name="Google Shape;5798;p15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15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15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15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15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15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15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15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15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15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808" name="Shape 5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09" name="Google Shape;5809;p16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5810" name="Google Shape;5810;p16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811" name="Google Shape;5811;p160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2" name="Google Shape;5812;p160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3" name="Google Shape;5813;p160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4" name="Google Shape;5814;p160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5" name="Google Shape;5815;p160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6" name="Google Shape;5816;p160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17" name="Google Shape;5817;p160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18" name="Google Shape;5818;p160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19" name="Google Shape;5819;p160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20" name="Google Shape;5820;p160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21" name="Google Shape;5821;p160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22" name="Google Shape;5822;p160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823" name="Google Shape;5823;p16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5824" name="Google Shape;5824;p16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16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16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16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16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16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16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16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16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16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4" name="Google Shape;5834;p16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5835" name="Google Shape;5835;p16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16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16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16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16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16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16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16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16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16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5845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p16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5847" name="Google Shape;5847;p16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5848" name="Google Shape;5848;p16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16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16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16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16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16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16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16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16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16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5858" name="Shape 5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9" name="Google Shape;5859;p16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5860" name="Google Shape;5860;p162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5861" name="Google Shape;5861;p16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16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16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16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16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16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16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16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16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16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1" name="Google Shape;5871;p162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5872" name="Google Shape;5872;p16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16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16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16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16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16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16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16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16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16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882" name="Shape 5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3" name="Google Shape;5883;p163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84" name="Google Shape;5884;p163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885" name="Google Shape;5885;p163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86" name="Google Shape;5886;p163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887" name="Google Shape;5887;p163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88" name="Google Shape;5888;p163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5889" name="Google Shape;5889;p163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5890" name="Google Shape;5890;p16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16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16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16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16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16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16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16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16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16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0" name="Google Shape;5900;p163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5901" name="Google Shape;5901;p16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16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16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16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16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16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16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16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16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16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5911" name="Shape 5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2" name="Google Shape;5912;p164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13" name="Google Shape;5913;p164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914" name="Google Shape;5914;p164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15" name="Google Shape;5915;p164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16" name="Google Shape;5916;p164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917" name="Google Shape;5917;p164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18" name="Google Shape;5918;p164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19" name="Google Shape;5919;p164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920" name="Google Shape;5920;p164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21" name="Google Shape;5921;p164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5922" name="Google Shape;5922;p164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5923" name="Google Shape;5923;p164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5924" name="Google Shape;5924;p164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5" name="Google Shape;5925;p164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6" name="Google Shape;5926;p164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7" name="Google Shape;5927;p164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8" name="Google Shape;5928;p164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9" name="Google Shape;5929;p164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0" name="Google Shape;5930;p164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1" name="Google Shape;5931;p164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2" name="Google Shape;5932;p164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33" name="Google Shape;5933;p164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164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164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5936" name="Shape 5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7" name="Google Shape;5937;p165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938" name="Google Shape;5938;p165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9" name="Google Shape;5939;p165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940" name="Google Shape;5940;p165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5941" name="Google Shape;5941;p16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942" name="Google Shape;5942;p16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43" name="Google Shape;5943;p16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44" name="Google Shape;5944;p16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945" name="Google Shape;5945;p16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6" name="Google Shape;5946;p16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7" name="Google Shape;5947;p16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8" name="Google Shape;5948;p16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9" name="Google Shape;5949;p16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0" name="Google Shape;5950;p16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1" name="Google Shape;5951;p16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2" name="Google Shape;5952;p16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3" name="Google Shape;5953;p16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4" name="Google Shape;5954;p16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5" name="Google Shape;5955;p16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6" name="Google Shape;5956;p16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7" name="Google Shape;5957;p16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8" name="Google Shape;5958;p16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9" name="Google Shape;5959;p16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0" name="Google Shape;5960;p16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1" name="Google Shape;5961;p16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2" name="Google Shape;5962;p16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3" name="Google Shape;5963;p16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4" name="Google Shape;5964;p16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5" name="Google Shape;5965;p16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6" name="Google Shape;5966;p16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7" name="Google Shape;5967;p16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8" name="Google Shape;5968;p16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9" name="Google Shape;5969;p16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0" name="Google Shape;5970;p16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1" name="Google Shape;5971;p16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2" name="Google Shape;5972;p16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973" name="Google Shape;5973;p16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4" name="Google Shape;5974;p16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5" name="Google Shape;5975;p16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6" name="Google Shape;5976;p16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7" name="Google Shape;5977;p16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8" name="Google Shape;5978;p16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9" name="Google Shape;5979;p16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0" name="Google Shape;5980;p16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81" name="Google Shape;5981;p16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16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16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4" name="Google Shape;5984;p165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5985" name="Google Shape;5985;p16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986" name="Google Shape;5986;p16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87" name="Google Shape;5987;p16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88" name="Google Shape;5988;p16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989" name="Google Shape;5989;p16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0" name="Google Shape;5990;p16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1" name="Google Shape;5991;p16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2" name="Google Shape;5992;p16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3" name="Google Shape;5993;p16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4" name="Google Shape;5994;p16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5" name="Google Shape;5995;p16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6" name="Google Shape;5996;p16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7" name="Google Shape;5997;p16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8" name="Google Shape;5998;p16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9" name="Google Shape;5999;p16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0" name="Google Shape;6000;p16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1" name="Google Shape;6001;p16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2" name="Google Shape;6002;p16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3" name="Google Shape;6003;p16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4" name="Google Shape;6004;p16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5" name="Google Shape;6005;p16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6" name="Google Shape;6006;p16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7" name="Google Shape;6007;p16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8" name="Google Shape;6008;p16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9" name="Google Shape;6009;p16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0" name="Google Shape;6010;p16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1" name="Google Shape;6011;p16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2" name="Google Shape;6012;p16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3" name="Google Shape;6013;p16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4" name="Google Shape;6014;p16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5" name="Google Shape;6015;p16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6" name="Google Shape;6016;p16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017" name="Google Shape;6017;p16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8" name="Google Shape;6018;p16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9" name="Google Shape;6019;p16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0" name="Google Shape;6020;p16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1" name="Google Shape;6021;p16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2" name="Google Shape;6022;p16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3" name="Google Shape;6023;p16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4" name="Google Shape;6024;p16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025" name="Google Shape;6025;p16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16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16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78" name="Google Shape;278;p18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279" name="Google Shape;279;p18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8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8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8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8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8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8"/>
          <p:cNvSpPr/>
          <p:nvPr/>
        </p:nvSpPr>
        <p:spPr>
          <a:xfrm flipH="1" rot="10515695">
            <a:off x="8362734" y="-200627"/>
            <a:ext cx="57045" cy="57045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6028" name="Shape 6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29" name="Google Shape;6029;p166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30" name="Google Shape;6030;p166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6031" name="Google Shape;6031;p16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16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16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16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16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16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16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16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16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16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1" name="Google Shape;6041;p166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6042" name="Google Shape;6042;p16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16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16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16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16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16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16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16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16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16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2" name="Google Shape;6052;p166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6053" name="Google Shape;6053;p16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16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5" name="Google Shape;6055;p166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6056" name="Google Shape;6056;p16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16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8" name="Google Shape;6058;p166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6059" name="Google Shape;6059;p16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16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061" name="Google Shape;6061;p166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6062" name="Shape 6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63" name="Google Shape;6063;p167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6064" name="Google Shape;6064;p16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6065" name="Google Shape;6065;p16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66" name="Google Shape;6066;p16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67" name="Google Shape;6067;p16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68" name="Google Shape;6068;p16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9" name="Google Shape;6069;p16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0" name="Google Shape;6070;p16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1" name="Google Shape;6071;p16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2" name="Google Shape;6072;p16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3" name="Google Shape;6073;p16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4" name="Google Shape;6074;p16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5" name="Google Shape;6075;p16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6" name="Google Shape;6076;p16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7" name="Google Shape;6077;p16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8" name="Google Shape;6078;p16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9" name="Google Shape;6079;p16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0" name="Google Shape;6080;p16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1" name="Google Shape;6081;p16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2" name="Google Shape;6082;p16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3" name="Google Shape;6083;p16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4" name="Google Shape;6084;p16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5" name="Google Shape;6085;p16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6" name="Google Shape;6086;p16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7" name="Google Shape;6087;p16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8" name="Google Shape;6088;p16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9" name="Google Shape;6089;p16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0" name="Google Shape;6090;p16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1" name="Google Shape;6091;p16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2" name="Google Shape;6092;p16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3" name="Google Shape;6093;p16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4" name="Google Shape;6094;p16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5" name="Google Shape;6095;p16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096" name="Google Shape;6096;p16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7" name="Google Shape;6097;p16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8" name="Google Shape;6098;p16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9" name="Google Shape;6099;p16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0" name="Google Shape;6100;p16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1" name="Google Shape;6101;p16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2" name="Google Shape;6102;p16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3" name="Google Shape;6103;p16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104" name="Google Shape;6104;p16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16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16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7" name="Google Shape;6107;p167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6108" name="Google Shape;6108;p16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6109" name="Google Shape;6109;p16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110" name="Google Shape;6110;p16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111" name="Google Shape;6111;p16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112" name="Google Shape;6112;p16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3" name="Google Shape;6113;p16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4" name="Google Shape;6114;p16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5" name="Google Shape;6115;p16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6" name="Google Shape;6116;p16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7" name="Google Shape;6117;p16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8" name="Google Shape;6118;p16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9" name="Google Shape;6119;p16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0" name="Google Shape;6120;p16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1" name="Google Shape;6121;p16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2" name="Google Shape;6122;p16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3" name="Google Shape;6123;p16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4" name="Google Shape;6124;p16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5" name="Google Shape;6125;p16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6" name="Google Shape;6126;p16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7" name="Google Shape;6127;p16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8" name="Google Shape;6128;p16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9" name="Google Shape;6129;p16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0" name="Google Shape;6130;p16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1" name="Google Shape;6131;p16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2" name="Google Shape;6132;p16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3" name="Google Shape;6133;p16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4" name="Google Shape;6134;p16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5" name="Google Shape;6135;p16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6" name="Google Shape;6136;p16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7" name="Google Shape;6137;p16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8" name="Google Shape;6138;p16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9" name="Google Shape;6139;p16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140" name="Google Shape;6140;p16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1" name="Google Shape;6141;p16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2" name="Google Shape;6142;p16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3" name="Google Shape;6143;p16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4" name="Google Shape;6144;p16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5" name="Google Shape;6145;p16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6" name="Google Shape;6146;p16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7" name="Google Shape;6147;p16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148" name="Google Shape;6148;p16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16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16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1" name="Google Shape;6151;p167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6152" name="Google Shape;6152;p16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16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4" name="Google Shape;6154;p167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6155" name="Google Shape;6155;p16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16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7" name="Google Shape;6157;p167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6158" name="Google Shape;6158;p16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16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60" name="Google Shape;6160;p167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1" name="Google Shape;6161;p167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2" name="Google Shape;6162;p167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3" name="Google Shape;6163;p167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4" name="Google Shape;6164;p167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9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0" name="Google Shape;290;p19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91" name="Google Shape;291;p19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92" name="Google Shape;292;p1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3" name="Google Shape;293;p1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4" name="Google Shape;294;p1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5" name="Google Shape;295;p1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6" name="Google Shape;296;p1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1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1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1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1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1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1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1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1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1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1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1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1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1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1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1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1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3" name="Google Shape;323;p1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4" name="Google Shape;324;p1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1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1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1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1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1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1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1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2" name="Google Shape;332;p1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" name="Google Shape;335;p19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36" name="Google Shape;336;p1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7" name="Google Shape;337;p1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8" name="Google Shape;338;p1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39" name="Google Shape;339;p1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0" name="Google Shape;340;p1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1" name="Google Shape;341;p1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1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1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1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1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1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1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1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1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1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1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1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1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1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1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1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1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1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1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1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1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1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1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1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1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1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1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8" name="Google Shape;368;p1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1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1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1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1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1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1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1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6" name="Google Shape;376;p1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0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81" name="Google Shape;381;p20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82" name="Google Shape;382;p20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3" name="Google Shape;383;p20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4" name="Google Shape;384;p20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5" name="Google Shape;385;p20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6" name="Google Shape;386;p20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20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20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20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20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20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20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20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" name="Google Shape;413;p20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4" name="Google Shape;414;p20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20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20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20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20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20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20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20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2" name="Google Shape;422;p20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0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" name="Google Shape;425;p20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26" name="Google Shape;426;p20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27" name="Google Shape;427;p20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8" name="Google Shape;428;p20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29" name="Google Shape;429;p20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30" name="Google Shape;430;p20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3" name="Google Shape;433;p20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4" name="Google Shape;434;p20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5" name="Google Shape;435;p20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6" name="Google Shape;436;p20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7" name="Google Shape;437;p20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8" name="Google Shape;438;p20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9" name="Google Shape;439;p20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0" name="Google Shape;440;p20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1" name="Google Shape;441;p20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" name="Google Shape;442;p20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" name="Google Shape;443;p20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" name="Google Shape;444;p20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" name="Google Shape;445;p20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" name="Google Shape;446;p20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" name="Google Shape;447;p20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" name="Google Shape;448;p20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" name="Google Shape;449;p20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" name="Google Shape;450;p20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" name="Google Shape;451;p20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" name="Google Shape;452;p20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20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20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20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20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20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58" name="Google Shape;458;p20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20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" name="Google Shape;460;p20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20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20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20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20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20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66" name="Google Shape;466;p20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1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71" name="Google Shape;471;p21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2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74" name="Google Shape;474;p22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75" name="Google Shape;475;p22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76" name="Google Shape;476;p22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22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22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22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22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22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22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22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22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5" name="Google Shape;485;p22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2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3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0" name="Google Shape;490;p23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91" name="Google Shape;491;p23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2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2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2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2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2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2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2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2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2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2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2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2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2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2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2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2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2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2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2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2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2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2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2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2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2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2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2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2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2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2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2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2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2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2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2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2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2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2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2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2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2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23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536" name="Google Shape;536;p2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37" name="Google Shape;537;p2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8" name="Google Shape;538;p2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39" name="Google Shape;539;p2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40" name="Google Shape;540;p2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" name="Google Shape;541;p2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" name="Google Shape;542;p2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3" name="Google Shape;543;p2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4" name="Google Shape;544;p2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" name="Google Shape;545;p2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" name="Google Shape;546;p2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" name="Google Shape;547;p2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" name="Google Shape;548;p2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" name="Google Shape;549;p2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" name="Google Shape;550;p2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" name="Google Shape;551;p2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" name="Google Shape;552;p2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" name="Google Shape;553;p2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" name="Google Shape;554;p2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" name="Google Shape;555;p2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" name="Google Shape;556;p2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7" name="Google Shape;557;p2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8" name="Google Shape;558;p2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2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2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2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2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2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2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2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2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2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68" name="Google Shape;568;p2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" name="Google Shape;569;p2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" name="Google Shape;570;p2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" name="Google Shape;571;p2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" name="Google Shape;572;p2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" name="Google Shape;573;p2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" name="Google Shape;574;p2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" name="Google Shape;575;p2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76" name="Google Shape;576;p2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82" name="Google Shape;582;p25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3" name="Google Shape;583;p25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4" name="Google Shape;584;p25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5" name="Google Shape;585;p25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25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7" name="Google Shape;587;p25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8" name="Google Shape;588;p25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25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0" name="Google Shape;590;p25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1" name="Google Shape;591;p25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25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3" name="Google Shape;593;p25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4" name="Google Shape;594;p25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25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6" name="Google Shape;596;p25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97" name="Google Shape;597;p25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98" name="Google Shape;598;p2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99" name="Google Shape;599;p2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0" name="Google Shape;600;p2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601" name="Google Shape;601;p2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2" name="Google Shape;602;p2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" name="Google Shape;603;p2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" name="Google Shape;604;p2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" name="Google Shape;605;p2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" name="Google Shape;606;p2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" name="Google Shape;607;p2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" name="Google Shape;608;p2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" name="Google Shape;609;p2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" name="Google Shape;610;p2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" name="Google Shape;611;p2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" name="Google Shape;612;p2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" name="Google Shape;613;p2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4" name="Google Shape;614;p2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5" name="Google Shape;615;p2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6" name="Google Shape;616;p2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" name="Google Shape;617;p2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" name="Google Shape;618;p2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" name="Google Shape;619;p2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" name="Google Shape;620;p2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" name="Google Shape;621;p2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" name="Google Shape;622;p2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" name="Google Shape;623;p2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" name="Google Shape;624;p2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" name="Google Shape;625;p2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" name="Google Shape;626;p2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" name="Google Shape;627;p2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8" name="Google Shape;628;p2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9" name="Google Shape;629;p2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30" name="Google Shape;630;p2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1" name="Google Shape;631;p2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2" name="Google Shape;632;p2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" name="Google Shape;633;p2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" name="Google Shape;634;p2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" name="Google Shape;635;p2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" name="Google Shape;636;p2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2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38" name="Google Shape;638;p2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26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43" name="Google Shape;643;p26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44" name="Google Shape;644;p26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45" name="Google Shape;645;p26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6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6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6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6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6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6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6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26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54" name="Google Shape;654;p26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6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6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6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8" name="Google Shape;658;p26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59" name="Google Shape;659;p26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26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26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26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26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26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26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26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26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" name="Google Shape;669;p27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70" name="Google Shape;670;p27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71" name="Google Shape;671;p27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27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27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27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27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27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27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27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27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27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27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27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27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4" name="Google Shape;684;p27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7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7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7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8" name="Google Shape;688;p27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89" name="Google Shape;689;p27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27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28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93" name="Google Shape;693;p28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94" name="Google Shape;694;p28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95" name="Google Shape;695;p28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96" name="Google Shape;696;p28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28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28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28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9" name="Google Shape;709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8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29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15" name="Google Shape;715;p29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16" name="Google Shape;716;p29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717" name="Google Shape;717;p29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1" name="Google Shape;721;p29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22" name="Google Shape;722;p29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29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29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29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29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29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29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29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29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1" name="Google Shape;731;p29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732" name="Google Shape;732;p29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9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9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9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9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9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9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9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1" name="Google Shape;741;p30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742" name="Google Shape;742;p3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6" name="Google Shape;746;p3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47" name="Google Shape;747;p3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3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3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3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3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3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3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3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56" name="Google Shape;756;p30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57" name="Google Shape;757;p30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0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0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0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0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0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0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" name="Google Shape;765;p30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66" name="Google Shape;766;p30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1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69" name="Google Shape;769;p31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70" name="Google Shape;770;p31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71" name="Google Shape;771;p3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" name="Google Shape;781;p31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82" name="Google Shape;782;p3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94" name="Google Shape;794;p32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5" name="Google Shape;795;p32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6" name="Google Shape;796;p32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7" name="Google Shape;797;p32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98" name="Google Shape;798;p32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99" name="Google Shape;799;p32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2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2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2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3" name="Google Shape;803;p32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804" name="Google Shape;804;p32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2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2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2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2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2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2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2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2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3" name="Google Shape;813;p32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814" name="Google Shape;814;p32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2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2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2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8" name="Google Shape;818;p32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819" name="Google Shape;819;p32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2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2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2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2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2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2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2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2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3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30" name="Google Shape;830;p33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1" name="Google Shape;831;p33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832" name="Google Shape;832;p33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833" name="Google Shape;833;p3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33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44" name="Google Shape;844;p3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56" name="Google Shape;856;p34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7" name="Google Shape;857;p34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8" name="Google Shape;858;p34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9" name="Google Shape;859;p34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0" name="Google Shape;860;p34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1" name="Google Shape;861;p34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62" name="Google Shape;862;p34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63" name="Google Shape;863;p3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" name="Google Shape;873;p34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74" name="Google Shape;874;p3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86" name="Google Shape;886;p35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7" name="Google Shape;887;p35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8" name="Google Shape;888;p35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9" name="Google Shape;889;p35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0" name="Google Shape;890;p35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1" name="Google Shape;891;p35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2" name="Google Shape;892;p35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3" name="Google Shape;893;p35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94" name="Google Shape;894;p35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95" name="Google Shape;895;p3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" name="Google Shape;905;p35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06" name="Google Shape;906;p3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7" name="Google Shape;917;p36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918" name="Google Shape;918;p3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19" name="Google Shape;919;p36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0" name="Google Shape;920;p36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1" name="Google Shape;921;p36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2" name="Google Shape;922;p36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3" name="Google Shape;923;p36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4" name="Google Shape;924;p36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5" name="Google Shape;925;p36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6" name="Google Shape;926;p36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7" name="Google Shape;927;p36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8" name="Google Shape;928;p36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9" name="Google Shape;929;p36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0" name="Google Shape;930;p36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31" name="Google Shape;931;p36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932" name="Google Shape;932;p3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" name="Google Shape;942;p36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943" name="Google Shape;943;p3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3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55" name="Google Shape;955;p37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56" name="Google Shape;956;p3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68" name="Google Shape;968;p38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69" name="Google Shape;969;p3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" name="Google Shape;979;p38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80" name="Google Shape;980;p3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39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2" name="Google Shape;992;p39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93" name="Google Shape;993;p39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4" name="Google Shape;994;p39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95" name="Google Shape;995;p39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6" name="Google Shape;996;p39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97" name="Google Shape;997;p39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98" name="Google Shape;998;p3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39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1009" name="Google Shape;1009;p3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40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1" name="Google Shape;1021;p40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22" name="Google Shape;1022;p40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23" name="Google Shape;1023;p40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4" name="Google Shape;1024;p40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25" name="Google Shape;1025;p40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26" name="Google Shape;1026;p40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7" name="Google Shape;1027;p40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28" name="Google Shape;1028;p40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29" name="Google Shape;1029;p40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030" name="Google Shape;1030;p40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1031" name="Google Shape;1031;p4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1032" name="Google Shape;1032;p4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4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4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4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4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4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4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4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4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1" name="Google Shape;1041;p4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41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46" name="Google Shape;1046;p41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7" name="Google Shape;1047;p41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48" name="Google Shape;1048;p41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4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4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4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4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4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4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4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4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4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4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4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4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4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4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4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4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4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4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4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4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4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4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4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4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4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4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4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4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4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4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4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4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4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4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4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4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4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4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4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4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4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" name="Google Shape;1092;p41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93" name="Google Shape;1093;p4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94" name="Google Shape;1094;p4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95" name="Google Shape;1095;p4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96" name="Google Shape;1096;p4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97" name="Google Shape;1097;p4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8" name="Google Shape;1098;p4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9" name="Google Shape;1099;p4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0" name="Google Shape;1100;p4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1" name="Google Shape;1101;p4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2" name="Google Shape;1102;p4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3" name="Google Shape;1103;p4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4" name="Google Shape;1104;p4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5" name="Google Shape;1105;p4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6" name="Google Shape;1106;p4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7" name="Google Shape;1107;p4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8" name="Google Shape;1108;p4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9" name="Google Shape;1109;p4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0" name="Google Shape;1110;p4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1" name="Google Shape;1111;p4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2" name="Google Shape;1112;p4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3" name="Google Shape;1113;p4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4" name="Google Shape;1114;p4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5" name="Google Shape;1115;p4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6" name="Google Shape;1116;p4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7" name="Google Shape;1117;p4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8" name="Google Shape;1118;p4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9" name="Google Shape;1119;p4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0" name="Google Shape;1120;p4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1" name="Google Shape;1121;p4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2" name="Google Shape;1122;p4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3" name="Google Shape;1123;p4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4" name="Google Shape;1124;p4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25" name="Google Shape;1125;p4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" name="Google Shape;1126;p4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4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4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4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4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4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" name="Google Shape;1132;p4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33" name="Google Shape;1133;p4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7" name="Google Shape;1137;p42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8" name="Google Shape;1138;p42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139" name="Google Shape;1139;p4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42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50" name="Google Shape;1150;p4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" name="Google Shape;1160;p42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61" name="Google Shape;1161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" name="Google Shape;1163;p42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64" name="Google Shape;1164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" name="Google Shape;1166;p42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67" name="Google Shape;1167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69" name="Google Shape;1169;p42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43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4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4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4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4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4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4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4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4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4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4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4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4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4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4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4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4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4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4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4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4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4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4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4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4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4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4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4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4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4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4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4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4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4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4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4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4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4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4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4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4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4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43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216" name="Google Shape;1216;p4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217" name="Google Shape;1217;p4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8" name="Google Shape;1218;p4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219" name="Google Shape;1219;p4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220" name="Google Shape;1220;p4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1" name="Google Shape;1221;p4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2" name="Google Shape;1222;p4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4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4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5" name="Google Shape;1225;p4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6" name="Google Shape;1226;p4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7" name="Google Shape;1227;p4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8" name="Google Shape;1228;p4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9" name="Google Shape;1229;p4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0" name="Google Shape;1230;p4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1" name="Google Shape;1231;p4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2" name="Google Shape;1232;p4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3" name="Google Shape;1233;p4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4" name="Google Shape;1234;p4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5" name="Google Shape;1235;p4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6" name="Google Shape;1236;p4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7" name="Google Shape;1237;p4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" name="Google Shape;1238;p4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" name="Google Shape;1239;p4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0" name="Google Shape;1240;p4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1" name="Google Shape;1241;p4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2" name="Google Shape;1242;p4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3" name="Google Shape;1243;p4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4" name="Google Shape;1244;p4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5" name="Google Shape;1245;p4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6" name="Google Shape;1246;p4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7" name="Google Shape;1247;p4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48" name="Google Shape;1248;p4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4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4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" name="Google Shape;1251;p4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" name="Google Shape;1252;p4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" name="Google Shape;1253;p4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4" name="Google Shape;1254;p4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" name="Google Shape;1255;p4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56" name="Google Shape;1256;p4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" name="Google Shape;1259;p43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60" name="Google Shape;1260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" name="Google Shape;1262;p43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63" name="Google Shape;1263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" name="Google Shape;1265;p43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66" name="Google Shape;1266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68" name="Google Shape;1268;p43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9" name="Google Shape;1269;p43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0" name="Google Shape;1270;p43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1" name="Google Shape;1271;p43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2" name="Google Shape;1272;p43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45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78" name="Google Shape;1278;p45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79" name="Google Shape;1279;p45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80" name="Google Shape;1280;p4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281" name="Google Shape;1281;p4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82" name="Google Shape;1282;p4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283" name="Google Shape;1283;p4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284" name="Google Shape;1284;p4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5" name="Google Shape;1285;p4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6" name="Google Shape;1286;p4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7" name="Google Shape;1287;p4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8" name="Google Shape;1288;p4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9" name="Google Shape;1289;p4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0" name="Google Shape;1290;p4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1" name="Google Shape;1291;p4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2" name="Google Shape;1292;p4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3" name="Google Shape;1293;p4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4" name="Google Shape;1294;p4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5" name="Google Shape;1295;p4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6" name="Google Shape;1296;p4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7" name="Google Shape;1297;p4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8" name="Google Shape;1298;p4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9" name="Google Shape;1299;p4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" name="Google Shape;1300;p4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" name="Google Shape;1301;p4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2" name="Google Shape;1302;p4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" name="Google Shape;1303;p4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4" name="Google Shape;1304;p4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5" name="Google Shape;1305;p4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6" name="Google Shape;1306;p4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7" name="Google Shape;1307;p4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8" name="Google Shape;1308;p4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9" name="Google Shape;1309;p4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0" name="Google Shape;1310;p4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1" name="Google Shape;1311;p4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12" name="Google Shape;1312;p4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" name="Google Shape;1313;p4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4" name="Google Shape;1314;p4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5" name="Google Shape;1315;p4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6" name="Google Shape;1316;p4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7" name="Google Shape;1317;p4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8" name="Google Shape;1318;p4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9" name="Google Shape;1319;p4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20" name="Google Shape;1320;p4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" name="Google Shape;1323;p45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324" name="Google Shape;1324;p4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25" name="Google Shape;1325;p4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26" name="Google Shape;1326;p4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327" name="Google Shape;1327;p4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328" name="Google Shape;1328;p4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9" name="Google Shape;1329;p4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0" name="Google Shape;1330;p4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1" name="Google Shape;1331;p4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2" name="Google Shape;1332;p4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3" name="Google Shape;1333;p4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4" name="Google Shape;1334;p4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5" name="Google Shape;1335;p4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6" name="Google Shape;1336;p4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7" name="Google Shape;1337;p4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8" name="Google Shape;1338;p4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9" name="Google Shape;1339;p4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0" name="Google Shape;1340;p4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1" name="Google Shape;1341;p4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2" name="Google Shape;1342;p4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3" name="Google Shape;1343;p4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4" name="Google Shape;1344;p4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5" name="Google Shape;1345;p4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6" name="Google Shape;1346;p4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7" name="Google Shape;1347;p4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8" name="Google Shape;1348;p4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9" name="Google Shape;1349;p4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0" name="Google Shape;1350;p4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1" name="Google Shape;1351;p4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2" name="Google Shape;1352;p4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3" name="Google Shape;1353;p4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4" name="Google Shape;1354;p4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5" name="Google Shape;1355;p4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56" name="Google Shape;1356;p4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4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" name="Google Shape;1358;p4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4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" name="Google Shape;1360;p4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" name="Google Shape;1361;p4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" name="Google Shape;1362;p4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" name="Google Shape;1363;p4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64" name="Google Shape;1364;p4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46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69" name="Google Shape;1369;p46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0" name="Google Shape;1370;p46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71" name="Google Shape;1371;p46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372" name="Google Shape;1372;p46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73" name="Google Shape;1373;p46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74" name="Google Shape;1374;p46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375" name="Google Shape;1375;p46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376" name="Google Shape;1376;p46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77" name="Google Shape;1377;p46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78" name="Google Shape;1378;p46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79" name="Google Shape;1379;p46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0" name="Google Shape;1380;p46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1" name="Google Shape;1381;p46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2" name="Google Shape;1382;p46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3" name="Google Shape;1383;p46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4" name="Google Shape;1384;p46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5" name="Google Shape;1385;p46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6" name="Google Shape;1386;p46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7" name="Google Shape;1387;p46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8" name="Google Shape;1388;p46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89" name="Google Shape;1389;p46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0" name="Google Shape;1390;p46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1" name="Google Shape;1391;p46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2" name="Google Shape;1392;p46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3" name="Google Shape;1393;p46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4" name="Google Shape;1394;p46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5" name="Google Shape;1395;p46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6" name="Google Shape;1396;p46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7" name="Google Shape;1397;p46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8" name="Google Shape;1398;p46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99" name="Google Shape;1399;p46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00" name="Google Shape;1400;p46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01" name="Google Shape;1401;p46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02" name="Google Shape;1402;p46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03" name="Google Shape;1403;p46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404" name="Google Shape;1404;p46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" name="Google Shape;1405;p46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" name="Google Shape;1406;p46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" name="Google Shape;1407;p46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" name="Google Shape;1408;p46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9" name="Google Shape;1409;p46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" name="Google Shape;1410;p46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" name="Google Shape;1411;p46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12" name="Google Shape;1412;p46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6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6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" name="Google Shape;1415;p46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16" name="Google Shape;1416;p46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17" name="Google Shape;1417;p46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18" name="Google Shape;1418;p46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419" name="Google Shape;1419;p46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420" name="Google Shape;1420;p46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" name="Google Shape;1421;p46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" name="Google Shape;1422;p46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" name="Google Shape;1423;p46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" name="Google Shape;1424;p46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" name="Google Shape;1425;p46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" name="Google Shape;1426;p46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" name="Google Shape;1427;p46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" name="Google Shape;1428;p46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" name="Google Shape;1429;p46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0" name="Google Shape;1430;p46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1" name="Google Shape;1431;p46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2" name="Google Shape;1432;p46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3" name="Google Shape;1433;p46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4" name="Google Shape;1434;p46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5" name="Google Shape;1435;p46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6" name="Google Shape;1436;p46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7" name="Google Shape;1437;p46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8" name="Google Shape;1438;p46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9" name="Google Shape;1439;p46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0" name="Google Shape;1440;p46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1" name="Google Shape;1441;p46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2" name="Google Shape;1442;p46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3" name="Google Shape;1443;p46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4" name="Google Shape;1444;p46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5" name="Google Shape;1445;p46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6" name="Google Shape;1446;p46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7" name="Google Shape;1447;p46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448" name="Google Shape;1448;p46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" name="Google Shape;1449;p46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" name="Google Shape;1450;p46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" name="Google Shape;1451;p46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" name="Google Shape;1452;p46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" name="Google Shape;1453;p46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" name="Google Shape;1454;p46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" name="Google Shape;1455;p46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56" name="Google Shape;1456;p46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6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4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61" name="Google Shape;1461;p47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462" name="Google Shape;1462;p47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463" name="Google Shape;1463;p47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7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7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7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7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7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7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7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4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73" name="Google Shape;1473;p48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74" name="Google Shape;1474;p48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75" name="Google Shape;1475;p48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6" name="Google Shape;1476;p48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477" name="Google Shape;1477;p48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1478" name="Google Shape;1478;p4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8" name="Google Shape;1488;p48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1489" name="Google Shape;1489;p4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4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501" name="Google Shape;1501;p49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502" name="Google Shape;1502;p49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9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9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9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9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9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9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9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0" name="Google Shape;1510;p49"/>
          <p:cNvSpPr/>
          <p:nvPr/>
        </p:nvSpPr>
        <p:spPr>
          <a:xfrm flipH="1" rot="10515695">
            <a:off x="8362734" y="-200627"/>
            <a:ext cx="57045" cy="57045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50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13" name="Google Shape;1513;p50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514" name="Google Shape;1514;p50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1515" name="Google Shape;1515;p50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16" name="Google Shape;1516;p50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17" name="Google Shape;1517;p50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8" name="Google Shape;1518;p50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19" name="Google Shape;1519;p50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0" name="Google Shape;1520;p50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1" name="Google Shape;1521;p50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2" name="Google Shape;1522;p50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3" name="Google Shape;1523;p50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4" name="Google Shape;1524;p50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5" name="Google Shape;1525;p50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6" name="Google Shape;1526;p50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7" name="Google Shape;1527;p50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" name="Google Shape;1528;p50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" name="Google Shape;1529;p50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" name="Google Shape;1530;p50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" name="Google Shape;1531;p50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2" name="Google Shape;1532;p50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" name="Google Shape;1533;p50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4" name="Google Shape;1534;p50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5" name="Google Shape;1535;p50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6" name="Google Shape;1536;p50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7" name="Google Shape;1537;p50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8" name="Google Shape;1538;p50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9" name="Google Shape;1539;p50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0" name="Google Shape;1540;p50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1" name="Google Shape;1541;p50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2" name="Google Shape;1542;p50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3" name="Google Shape;1543;p50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4" name="Google Shape;1544;p50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5" name="Google Shape;1545;p50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6" name="Google Shape;1546;p50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547" name="Google Shape;1547;p50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" name="Google Shape;1548;p50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" name="Google Shape;1549;p50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" name="Google Shape;1550;p50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" name="Google Shape;1551;p50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" name="Google Shape;1552;p50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" name="Google Shape;1553;p50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" name="Google Shape;1554;p50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55" name="Google Shape;1555;p50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0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0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8" name="Google Shape;1558;p50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1559" name="Google Shape;1559;p50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560" name="Google Shape;1560;p50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61" name="Google Shape;1561;p50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62" name="Google Shape;1562;p50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63" name="Google Shape;1563;p50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4" name="Google Shape;1564;p50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5" name="Google Shape;1565;p50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6" name="Google Shape;1566;p50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7" name="Google Shape;1567;p50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8" name="Google Shape;1568;p50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9" name="Google Shape;1569;p50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0" name="Google Shape;1570;p50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1" name="Google Shape;1571;p50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2" name="Google Shape;1572;p50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3" name="Google Shape;1573;p50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4" name="Google Shape;1574;p50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5" name="Google Shape;1575;p50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6" name="Google Shape;1576;p50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7" name="Google Shape;1577;p50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8" name="Google Shape;1578;p50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9" name="Google Shape;1579;p50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0" name="Google Shape;1580;p50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1" name="Google Shape;1581;p50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2" name="Google Shape;1582;p50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3" name="Google Shape;1583;p50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4" name="Google Shape;1584;p50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5" name="Google Shape;1585;p50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6" name="Google Shape;1586;p50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7" name="Google Shape;1587;p50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8" name="Google Shape;1588;p50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9" name="Google Shape;1589;p50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0" name="Google Shape;1590;p50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591" name="Google Shape;1591;p50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" name="Google Shape;1592;p50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" name="Google Shape;1593;p50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" name="Google Shape;1594;p50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" name="Google Shape;1595;p50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" name="Google Shape;1596;p50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" name="Google Shape;1597;p50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" name="Google Shape;1598;p50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99" name="Google Shape;1599;p50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0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0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51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604" name="Google Shape;1604;p51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1605" name="Google Shape;1605;p5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606" name="Google Shape;1606;p5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07" name="Google Shape;1607;p5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608" name="Google Shape;1608;p5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09" name="Google Shape;1609;p5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0" name="Google Shape;1610;p5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1" name="Google Shape;1611;p5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2" name="Google Shape;1612;p5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3" name="Google Shape;1613;p5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4" name="Google Shape;1614;p5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5" name="Google Shape;1615;p5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6" name="Google Shape;1616;p5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7" name="Google Shape;1617;p5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8" name="Google Shape;1618;p5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9" name="Google Shape;1619;p5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0" name="Google Shape;1620;p5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" name="Google Shape;1621;p5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" name="Google Shape;1622;p5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" name="Google Shape;1623;p5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" name="Google Shape;1624;p5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" name="Google Shape;1625;p5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6" name="Google Shape;1626;p5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" name="Google Shape;1627;p5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" name="Google Shape;1628;p5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" name="Google Shape;1629;p5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" name="Google Shape;1630;p5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" name="Google Shape;1631;p5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" name="Google Shape;1632;p5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" name="Google Shape;1633;p5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" name="Google Shape;1634;p5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" name="Google Shape;1635;p5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" name="Google Shape;1636;p5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637" name="Google Shape;1637;p5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8" name="Google Shape;1638;p5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9" name="Google Shape;1639;p5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0" name="Google Shape;1640;p5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1" name="Google Shape;1641;p5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2" name="Google Shape;1642;p5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3" name="Google Shape;1643;p5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4" name="Google Shape;1644;p5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645" name="Google Shape;1645;p5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8" name="Google Shape;1648;p5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1649" name="Google Shape;1649;p5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650" name="Google Shape;1650;p5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51" name="Google Shape;1651;p5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652" name="Google Shape;1652;p5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53" name="Google Shape;1653;p5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" name="Google Shape;1654;p5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" name="Google Shape;1655;p5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" name="Google Shape;1656;p5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" name="Google Shape;1657;p5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" name="Google Shape;1658;p5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9" name="Google Shape;1659;p5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0" name="Google Shape;1660;p5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1" name="Google Shape;1661;p5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2" name="Google Shape;1662;p5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3" name="Google Shape;1663;p5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4" name="Google Shape;1664;p5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5" name="Google Shape;1665;p5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6" name="Google Shape;1666;p5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7" name="Google Shape;1667;p5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8" name="Google Shape;1668;p5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9" name="Google Shape;1669;p5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0" name="Google Shape;1670;p5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1" name="Google Shape;1671;p5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2" name="Google Shape;1672;p5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3" name="Google Shape;1673;p5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4" name="Google Shape;1674;p5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5" name="Google Shape;1675;p5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6" name="Google Shape;1676;p5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7" name="Google Shape;1677;p5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8" name="Google Shape;1678;p5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9" name="Google Shape;1679;p5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0" name="Google Shape;1680;p5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681" name="Google Shape;1681;p5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" name="Google Shape;1682;p5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" name="Google Shape;1683;p5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" name="Google Shape;1684;p5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" name="Google Shape;1685;p5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" name="Google Shape;1686;p5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" name="Google Shape;1687;p5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" name="Google Shape;1688;p5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689" name="Google Shape;1689;p5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2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" name="Google Shape;1693;p52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94" name="Google Shape;1694;p52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p53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1697" name="Google Shape;1697;p53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1698" name="Google Shape;1698;p53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1699" name="Google Shape;1699;p53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53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53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53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53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53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53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53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53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08" name="Google Shape;1708;p53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3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3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54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13" name="Google Shape;1713;p54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714" name="Google Shape;1714;p54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1715" name="Google Shape;1715;p5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716" name="Google Shape;1716;p5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17" name="Google Shape;1717;p5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718" name="Google Shape;1718;p5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719" name="Google Shape;1719;p5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0" name="Google Shape;1720;p5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1" name="Google Shape;1721;p5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2" name="Google Shape;1722;p5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3" name="Google Shape;1723;p5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4" name="Google Shape;1724;p5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5" name="Google Shape;1725;p5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6" name="Google Shape;1726;p5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7" name="Google Shape;1727;p5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" name="Google Shape;1728;p5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" name="Google Shape;1729;p5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0" name="Google Shape;1730;p5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1" name="Google Shape;1731;p5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2" name="Google Shape;1732;p5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3" name="Google Shape;1733;p5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4" name="Google Shape;1734;p5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5" name="Google Shape;1735;p5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6" name="Google Shape;1736;p5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7" name="Google Shape;1737;p5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8" name="Google Shape;1738;p5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9" name="Google Shape;1739;p5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0" name="Google Shape;1740;p5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1" name="Google Shape;1741;p5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2" name="Google Shape;1742;p5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3" name="Google Shape;1743;p5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4" name="Google Shape;1744;p5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5" name="Google Shape;1745;p5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6" name="Google Shape;1746;p5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747" name="Google Shape;1747;p5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" name="Google Shape;1748;p5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" name="Google Shape;1749;p5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" name="Google Shape;1750;p5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" name="Google Shape;1751;p5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" name="Google Shape;1752;p5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" name="Google Shape;1753;p5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" name="Google Shape;1754;p5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755" name="Google Shape;1755;p5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8" name="Google Shape;1758;p54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1759" name="Google Shape;1759;p5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760" name="Google Shape;1760;p5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61" name="Google Shape;1761;p5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762" name="Google Shape;1762;p5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763" name="Google Shape;1763;p5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4" name="Google Shape;1764;p5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5" name="Google Shape;1765;p5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6" name="Google Shape;1766;p5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7" name="Google Shape;1767;p5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8" name="Google Shape;1768;p5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9" name="Google Shape;1769;p5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0" name="Google Shape;1770;p5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1" name="Google Shape;1771;p5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2" name="Google Shape;1772;p5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3" name="Google Shape;1773;p5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4" name="Google Shape;1774;p5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5" name="Google Shape;1775;p5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6" name="Google Shape;1776;p5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7" name="Google Shape;1777;p5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8" name="Google Shape;1778;p5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9" name="Google Shape;1779;p5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0" name="Google Shape;1780;p5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1" name="Google Shape;1781;p5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2" name="Google Shape;1782;p5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3" name="Google Shape;1783;p5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4" name="Google Shape;1784;p5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5" name="Google Shape;1785;p5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6" name="Google Shape;1786;p5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7" name="Google Shape;1787;p5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8" name="Google Shape;1788;p5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9" name="Google Shape;1789;p5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0" name="Google Shape;1790;p5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791" name="Google Shape;1791;p5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2" name="Google Shape;1792;p5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3" name="Google Shape;1793;p5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4" name="Google Shape;1794;p5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5" name="Google Shape;1795;p5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6" name="Google Shape;1796;p5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7" name="Google Shape;1797;p5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8" name="Google Shape;1798;p5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799" name="Google Shape;1799;p5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5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05" name="Google Shape;1805;p56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6" name="Google Shape;1806;p56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07" name="Google Shape;1807;p56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08" name="Google Shape;1808;p56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9" name="Google Shape;1809;p56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0" name="Google Shape;1810;p56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11" name="Google Shape;1811;p56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2" name="Google Shape;1812;p56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3" name="Google Shape;1813;p56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14" name="Google Shape;1814;p56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5" name="Google Shape;1815;p56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6" name="Google Shape;1816;p56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17" name="Google Shape;1817;p56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8" name="Google Shape;1818;p56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9" name="Google Shape;1819;p56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820" name="Google Shape;1820;p56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1821" name="Google Shape;1821;p56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822" name="Google Shape;1822;p56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23" name="Google Shape;1823;p56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824" name="Google Shape;1824;p56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825" name="Google Shape;1825;p56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" name="Google Shape;1826;p56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" name="Google Shape;1827;p56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" name="Google Shape;1828;p56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" name="Google Shape;1829;p56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" name="Google Shape;1830;p56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" name="Google Shape;1831;p56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" name="Google Shape;1832;p56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" name="Google Shape;1833;p56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4" name="Google Shape;1834;p56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5" name="Google Shape;1835;p56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6" name="Google Shape;1836;p56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7" name="Google Shape;1837;p56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8" name="Google Shape;1838;p56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9" name="Google Shape;1839;p56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0" name="Google Shape;1840;p56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1" name="Google Shape;1841;p56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2" name="Google Shape;1842;p56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3" name="Google Shape;1843;p56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4" name="Google Shape;1844;p56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5" name="Google Shape;1845;p56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6" name="Google Shape;1846;p56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7" name="Google Shape;1847;p56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8" name="Google Shape;1848;p56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9" name="Google Shape;1849;p56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0" name="Google Shape;1850;p56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1" name="Google Shape;1851;p56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2" name="Google Shape;1852;p56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53" name="Google Shape;1853;p56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4" name="Google Shape;1854;p56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5" name="Google Shape;1855;p56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6" name="Google Shape;1856;p56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7" name="Google Shape;1857;p56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8" name="Google Shape;1858;p56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9" name="Google Shape;1859;p56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0" name="Google Shape;1860;p56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61" name="Google Shape;1861;p56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6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6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57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66" name="Google Shape;1866;p57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867" name="Google Shape;1867;p57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1868" name="Google Shape;1868;p5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6" name="Google Shape;1876;p57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1877" name="Google Shape;1877;p5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81" name="Google Shape;1881;p5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1882" name="Google Shape;1882;p5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5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" name="Google Shape;1884;p5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" name="Google Shape;1885;p5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5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" name="Google Shape;1887;p5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" name="Google Shape;1888;p5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" name="Google Shape;1889;p5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" name="Google Shape;1890;p5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2" name="Google Shape;1892;p58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1893" name="Google Shape;1893;p58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1894" name="Google Shape;1894;p58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" name="Google Shape;1895;p5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" name="Google Shape;1896;p5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5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5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" name="Google Shape;1899;p5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" name="Google Shape;1900;p5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" name="Google Shape;1901;p5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5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5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58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58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58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07" name="Google Shape;1907;p5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8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1" name="Google Shape;1911;p58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12" name="Google Shape;1912;p58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3" name="Google Shape;1913;p58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59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16" name="Google Shape;1916;p59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1917" name="Google Shape;1917;p59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1918" name="Google Shape;1918;p59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1919" name="Google Shape;1919;p59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59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59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59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59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59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59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59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59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59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59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59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59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32" name="Google Shape;1932;p59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9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9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9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936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60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8" name="Google Shape;1938;p60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39" name="Google Shape;1939;p60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1940" name="Google Shape;1940;p6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6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6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6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4" name="Google Shape;1944;p6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1945" name="Google Shape;1945;p6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6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6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6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6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6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6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6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6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54" name="Google Shape;1954;p60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1955" name="Google Shape;1955;p60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60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60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60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60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0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0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60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4" name="Google Shape;1964;p61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1965" name="Google Shape;1965;p61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1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61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61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69" name="Google Shape;1969;p61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1970" name="Google Shape;1970;p61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61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61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61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61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61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61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61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61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79" name="Google Shape;1979;p61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1980" name="Google Shape;1980;p61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61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61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1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61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61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61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61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8" name="Google Shape;1988;p61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89" name="Google Shape;1989;p61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62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92" name="Google Shape;1992;p62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93" name="Google Shape;1993;p62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1994" name="Google Shape;1994;p6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6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6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6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6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6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6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6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4" name="Google Shape;2004;p62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2005" name="Google Shape;2005;p6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6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6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015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p6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17" name="Google Shape;2017;p63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8" name="Google Shape;2018;p63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9" name="Google Shape;2019;p63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20" name="Google Shape;2020;p63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21" name="Google Shape;2021;p63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2022" name="Google Shape;2022;p63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63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63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63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26" name="Google Shape;2026;p63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2027" name="Google Shape;2027;p63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63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63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63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63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63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63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63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63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36" name="Google Shape;2036;p63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2037" name="Google Shape;2037;p63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3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3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3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41" name="Google Shape;2041;p63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2042" name="Google Shape;2042;p63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63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63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63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63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63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63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63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63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6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3" name="Google Shape;2053;p64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54" name="Google Shape;2054;p64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055" name="Google Shape;2055;p64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2056" name="Google Shape;2056;p6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6" name="Google Shape;2066;p64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2067" name="Google Shape;2067;p6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077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6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79" name="Google Shape;2079;p65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0" name="Google Shape;2080;p65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1" name="Google Shape;2081;p65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2" name="Google Shape;2082;p65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3" name="Google Shape;2083;p65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4" name="Google Shape;2084;p65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85" name="Google Shape;2085;p65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2086" name="Google Shape;2086;p6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6" name="Google Shape;2096;p65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2097" name="Google Shape;2097;p6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107" name="Shape 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" name="Google Shape;2108;p6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09" name="Google Shape;2109;p66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0" name="Google Shape;2110;p66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1" name="Google Shape;2111;p66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2" name="Google Shape;2112;p66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3" name="Google Shape;2113;p66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4" name="Google Shape;2114;p66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5" name="Google Shape;2115;p66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6" name="Google Shape;2116;p66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117" name="Google Shape;2117;p66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2118" name="Google Shape;2118;p6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8" name="Google Shape;2128;p66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2129" name="Google Shape;2129;p6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139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0" name="Google Shape;2140;p67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2141" name="Google Shape;2141;p6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42" name="Google Shape;2142;p67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3" name="Google Shape;2143;p67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4" name="Google Shape;2144;p67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5" name="Google Shape;2145;p67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6" name="Google Shape;2146;p67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7" name="Google Shape;2147;p67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8" name="Google Shape;2148;p67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9" name="Google Shape;2149;p67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0" name="Google Shape;2150;p67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1" name="Google Shape;2151;p67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2" name="Google Shape;2152;p67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3" name="Google Shape;2153;p67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154" name="Google Shape;2154;p67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2155" name="Google Shape;2155;p6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6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6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6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6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6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6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6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5" name="Google Shape;2165;p67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2166" name="Google Shape;2166;p6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6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6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6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6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6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2178" name="Google Shape;2178;p68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2179" name="Google Shape;2179;p6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6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6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6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2191" name="Google Shape;2191;p69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2192" name="Google Shape;2192;p6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2" name="Google Shape;2202;p69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2203" name="Google Shape;2203;p6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213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Google Shape;2214;p70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15" name="Google Shape;2215;p70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16" name="Google Shape;2216;p70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17" name="Google Shape;2217;p70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18" name="Google Shape;2218;p70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19" name="Google Shape;2219;p70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2220" name="Google Shape;2220;p70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2221" name="Google Shape;2221;p7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7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7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1" name="Google Shape;2231;p70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2232" name="Google Shape;2232;p7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242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71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4" name="Google Shape;2244;p71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45" name="Google Shape;2245;p71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46" name="Google Shape;2246;p71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7" name="Google Shape;2247;p71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48" name="Google Shape;2248;p71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49" name="Google Shape;2249;p71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0" name="Google Shape;2250;p71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51" name="Google Shape;2251;p71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52" name="Google Shape;2252;p71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253" name="Google Shape;2253;p71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2254" name="Google Shape;2254;p71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2255" name="Google Shape;2255;p71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71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71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71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71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71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71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71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71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64" name="Google Shape;2264;p71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1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1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267" name="Shape 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8" name="Google Shape;2268;p72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69" name="Google Shape;2269;p72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0" name="Google Shape;2270;p72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71" name="Google Shape;2271;p72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2272" name="Google Shape;2272;p7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273" name="Google Shape;2273;p7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74" name="Google Shape;2274;p7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275" name="Google Shape;2275;p7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276" name="Google Shape;2276;p7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7" name="Google Shape;2277;p7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8" name="Google Shape;2278;p7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9" name="Google Shape;2279;p7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0" name="Google Shape;2280;p7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1" name="Google Shape;2281;p7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2" name="Google Shape;2282;p7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3" name="Google Shape;2283;p7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4" name="Google Shape;2284;p7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5" name="Google Shape;2285;p7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6" name="Google Shape;2286;p7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7" name="Google Shape;2287;p7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8" name="Google Shape;2288;p7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9" name="Google Shape;2289;p7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0" name="Google Shape;2290;p7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1" name="Google Shape;2291;p7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2" name="Google Shape;2292;p7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3" name="Google Shape;2293;p7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4" name="Google Shape;2294;p7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5" name="Google Shape;2295;p7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6" name="Google Shape;2296;p7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7" name="Google Shape;2297;p7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8" name="Google Shape;2298;p7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9" name="Google Shape;2299;p7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0" name="Google Shape;2300;p7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1" name="Google Shape;2301;p7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2" name="Google Shape;2302;p7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3" name="Google Shape;2303;p7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304" name="Google Shape;2304;p7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5" name="Google Shape;2305;p7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6" name="Google Shape;2306;p7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7" name="Google Shape;2307;p7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8" name="Google Shape;2308;p7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9" name="Google Shape;2309;p7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0" name="Google Shape;2310;p7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1" name="Google Shape;2311;p7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312" name="Google Shape;2312;p7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5" name="Google Shape;2315;p72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2316" name="Google Shape;2316;p7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317" name="Google Shape;2317;p7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18" name="Google Shape;2318;p7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319" name="Google Shape;2319;p7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320" name="Google Shape;2320;p7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1" name="Google Shape;2321;p7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2" name="Google Shape;2322;p7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3" name="Google Shape;2323;p7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4" name="Google Shape;2324;p7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5" name="Google Shape;2325;p7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6" name="Google Shape;2326;p7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7" name="Google Shape;2327;p7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8" name="Google Shape;2328;p7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9" name="Google Shape;2329;p7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0" name="Google Shape;2330;p7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1" name="Google Shape;2331;p7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2" name="Google Shape;2332;p7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3" name="Google Shape;2333;p7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4" name="Google Shape;2334;p7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5" name="Google Shape;2335;p7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6" name="Google Shape;2336;p7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7" name="Google Shape;2337;p7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8" name="Google Shape;2338;p7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9" name="Google Shape;2339;p7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0" name="Google Shape;2340;p7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1" name="Google Shape;2341;p7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2" name="Google Shape;2342;p7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3" name="Google Shape;2343;p7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4" name="Google Shape;2344;p7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5" name="Google Shape;2345;p7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6" name="Google Shape;2346;p7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7" name="Google Shape;2347;p7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348" name="Google Shape;2348;p7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9" name="Google Shape;2349;p7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0" name="Google Shape;2350;p7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1" name="Google Shape;2351;p7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2" name="Google Shape;2352;p7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3" name="Google Shape;2353;p7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4" name="Google Shape;2354;p7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5" name="Google Shape;2355;p7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356" name="Google Shape;2356;p7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359" name="Shape 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0" name="Google Shape;2360;p73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61" name="Google Shape;2361;p7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2362" name="Google Shape;2362;p7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2" name="Google Shape;2372;p7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2373" name="Google Shape;2373;p7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3" name="Google Shape;2383;p73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2384" name="Google Shape;2384;p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6" name="Google Shape;2386;p73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2387" name="Google Shape;2387;p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9" name="Google Shape;2389;p73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2390" name="Google Shape;2390;p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92" name="Google Shape;2392;p73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393" name="Shape 2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4" name="Google Shape;2394;p74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2395" name="Google Shape;2395;p7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396" name="Google Shape;2396;p7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97" name="Google Shape;2397;p7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398" name="Google Shape;2398;p7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399" name="Google Shape;2399;p7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0" name="Google Shape;2400;p7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1" name="Google Shape;2401;p7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2" name="Google Shape;2402;p7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3" name="Google Shape;2403;p7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4" name="Google Shape;2404;p7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5" name="Google Shape;2405;p7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6" name="Google Shape;2406;p7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7" name="Google Shape;2407;p7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8" name="Google Shape;2408;p7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9" name="Google Shape;2409;p7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0" name="Google Shape;2410;p7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1" name="Google Shape;2411;p7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2" name="Google Shape;2412;p7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3" name="Google Shape;2413;p7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4" name="Google Shape;2414;p7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5" name="Google Shape;2415;p7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6" name="Google Shape;2416;p7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7" name="Google Shape;2417;p7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8" name="Google Shape;2418;p7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9" name="Google Shape;2419;p7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0" name="Google Shape;2420;p7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1" name="Google Shape;2421;p7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2" name="Google Shape;2422;p7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" name="Google Shape;2423;p7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" name="Google Shape;2424;p7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" name="Google Shape;2425;p7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" name="Google Shape;2426;p7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427" name="Google Shape;2427;p7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8" name="Google Shape;2428;p7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9" name="Google Shape;2429;p7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0" name="Google Shape;2430;p7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1" name="Google Shape;2431;p7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2" name="Google Shape;2432;p7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3" name="Google Shape;2433;p7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4" name="Google Shape;2434;p7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435" name="Google Shape;2435;p7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7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7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8" name="Google Shape;2438;p74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2439" name="Google Shape;2439;p74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40" name="Google Shape;2440;p74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41" name="Google Shape;2441;p74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442" name="Google Shape;2442;p74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443" name="Google Shape;2443;p74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4" name="Google Shape;2444;p74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5" name="Google Shape;2445;p74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6" name="Google Shape;2446;p74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7" name="Google Shape;2447;p74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8" name="Google Shape;2448;p74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9" name="Google Shape;2449;p74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0" name="Google Shape;2450;p74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1" name="Google Shape;2451;p74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2" name="Google Shape;2452;p74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3" name="Google Shape;2453;p74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4" name="Google Shape;2454;p74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5" name="Google Shape;2455;p74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6" name="Google Shape;2456;p74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7" name="Google Shape;2457;p74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8" name="Google Shape;2458;p74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9" name="Google Shape;2459;p74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0" name="Google Shape;2460;p74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1" name="Google Shape;2461;p74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2" name="Google Shape;2462;p74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3" name="Google Shape;2463;p74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4" name="Google Shape;2464;p74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5" name="Google Shape;2465;p74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" name="Google Shape;2466;p74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" name="Google Shape;2467;p74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" name="Google Shape;2468;p74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" name="Google Shape;2469;p74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0" name="Google Shape;2470;p74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471" name="Google Shape;2471;p74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2" name="Google Shape;2472;p74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3" name="Google Shape;2473;p74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4" name="Google Shape;2474;p74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5" name="Google Shape;2475;p74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6" name="Google Shape;2476;p74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7" name="Google Shape;2477;p74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8" name="Google Shape;2478;p74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479" name="Google Shape;2479;p74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74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74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2" name="Google Shape;2482;p74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2483" name="Google Shape;2483;p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5" name="Google Shape;2485;p74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2486" name="Google Shape;2486;p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8" name="Google Shape;2488;p74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2489" name="Google Shape;2489;p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91" name="Google Shape;2491;p7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2" name="Google Shape;2492;p74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3" name="Google Shape;2493;p74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4" name="Google Shape;2494;p74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5" name="Google Shape;2495;p74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499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Google Shape;2500;p76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501" name="Google Shape;2501;p76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502" name="Google Shape;2502;p76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2503" name="Google Shape;2503;p76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04" name="Google Shape;2504;p76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05" name="Google Shape;2505;p76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6" name="Google Shape;2506;p76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07" name="Google Shape;2507;p76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08" name="Google Shape;2508;p76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09" name="Google Shape;2509;p76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0" name="Google Shape;2510;p76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1" name="Google Shape;2511;p76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2" name="Google Shape;2512;p76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3" name="Google Shape;2513;p76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4" name="Google Shape;2514;p76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5" name="Google Shape;2515;p76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6" name="Google Shape;2516;p76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7" name="Google Shape;2517;p76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8" name="Google Shape;2518;p76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9" name="Google Shape;2519;p76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0" name="Google Shape;2520;p76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1" name="Google Shape;2521;p76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2" name="Google Shape;2522;p76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3" name="Google Shape;2523;p76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4" name="Google Shape;2524;p76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5" name="Google Shape;2525;p76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6" name="Google Shape;2526;p76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7" name="Google Shape;2527;p76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8" name="Google Shape;2528;p76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9" name="Google Shape;2529;p76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0" name="Google Shape;2530;p76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1" name="Google Shape;2531;p76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2" name="Google Shape;2532;p76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3" name="Google Shape;2533;p76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4" name="Google Shape;2534;p76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535" name="Google Shape;2535;p76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6" name="Google Shape;2536;p76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7" name="Google Shape;2537;p76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8" name="Google Shape;2538;p76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9" name="Google Shape;2539;p76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0" name="Google Shape;2540;p76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1" name="Google Shape;2541;p76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2" name="Google Shape;2542;p76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543" name="Google Shape;2543;p76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76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76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6" name="Google Shape;2546;p76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2547" name="Google Shape;2547;p76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48" name="Google Shape;2548;p76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49" name="Google Shape;2549;p76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50" name="Google Shape;2550;p76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51" name="Google Shape;2551;p76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2" name="Google Shape;2552;p76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3" name="Google Shape;2553;p76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4" name="Google Shape;2554;p76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5" name="Google Shape;2555;p76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6" name="Google Shape;2556;p76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7" name="Google Shape;2557;p76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8" name="Google Shape;2558;p76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9" name="Google Shape;2559;p76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0" name="Google Shape;2560;p76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1" name="Google Shape;2561;p76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2" name="Google Shape;2562;p76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3" name="Google Shape;2563;p76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4" name="Google Shape;2564;p76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5" name="Google Shape;2565;p76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6" name="Google Shape;2566;p76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7" name="Google Shape;2567;p76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8" name="Google Shape;2568;p76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9" name="Google Shape;2569;p76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0" name="Google Shape;2570;p76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1" name="Google Shape;2571;p76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2" name="Google Shape;2572;p76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3" name="Google Shape;2573;p76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4" name="Google Shape;2574;p76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5" name="Google Shape;2575;p76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6" name="Google Shape;2576;p76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7" name="Google Shape;2577;p76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8" name="Google Shape;2578;p76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579" name="Google Shape;2579;p76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0" name="Google Shape;2580;p76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1" name="Google Shape;2581;p76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2" name="Google Shape;2582;p76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3" name="Google Shape;2583;p76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4" name="Google Shape;2584;p76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5" name="Google Shape;2585;p76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6" name="Google Shape;2586;p76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587" name="Google Shape;2587;p76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6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6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90" name="Shape 2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" name="Google Shape;2591;p77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92" name="Google Shape;2592;p77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93" name="Google Shape;2593;p77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94" name="Google Shape;2594;p77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2595" name="Google Shape;2595;p7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596" name="Google Shape;2596;p7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97" name="Google Shape;2597;p7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98" name="Google Shape;2598;p7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99" name="Google Shape;2599;p7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0" name="Google Shape;2600;p7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1" name="Google Shape;2601;p7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2" name="Google Shape;2602;p7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3" name="Google Shape;2603;p7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4" name="Google Shape;2604;p7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5" name="Google Shape;2605;p7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6" name="Google Shape;2606;p7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7" name="Google Shape;2607;p7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8" name="Google Shape;2608;p7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9" name="Google Shape;2609;p7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0" name="Google Shape;2610;p7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1" name="Google Shape;2611;p7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2" name="Google Shape;2612;p7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3" name="Google Shape;2613;p7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4" name="Google Shape;2614;p7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5" name="Google Shape;2615;p7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6" name="Google Shape;2616;p7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7" name="Google Shape;2617;p7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8" name="Google Shape;2618;p7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9" name="Google Shape;2619;p7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0" name="Google Shape;2620;p7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1" name="Google Shape;2621;p7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2" name="Google Shape;2622;p7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3" name="Google Shape;2623;p7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4" name="Google Shape;2624;p7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5" name="Google Shape;2625;p7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6" name="Google Shape;2626;p7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627" name="Google Shape;2627;p7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8" name="Google Shape;2628;p7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9" name="Google Shape;2629;p7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0" name="Google Shape;2630;p7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1" name="Google Shape;2631;p7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" name="Google Shape;2632;p7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" name="Google Shape;2633;p7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" name="Google Shape;2634;p7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635" name="Google Shape;2635;p7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8" name="Google Shape;2638;p77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2639" name="Google Shape;2639;p7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640" name="Google Shape;2640;p7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41" name="Google Shape;2641;p7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642" name="Google Shape;2642;p7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643" name="Google Shape;2643;p7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4" name="Google Shape;2644;p7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5" name="Google Shape;2645;p7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6" name="Google Shape;2646;p7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7" name="Google Shape;2647;p7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8" name="Google Shape;2648;p7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9" name="Google Shape;2649;p7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0" name="Google Shape;2650;p7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1" name="Google Shape;2651;p7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2" name="Google Shape;2652;p7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3" name="Google Shape;2653;p7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4" name="Google Shape;2654;p7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5" name="Google Shape;2655;p7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6" name="Google Shape;2656;p7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7" name="Google Shape;2657;p7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8" name="Google Shape;2658;p7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9" name="Google Shape;2659;p7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0" name="Google Shape;2660;p7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1" name="Google Shape;2661;p7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2" name="Google Shape;2662;p7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3" name="Google Shape;2663;p7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4" name="Google Shape;2664;p7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5" name="Google Shape;2665;p7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6" name="Google Shape;2666;p7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7" name="Google Shape;2667;p7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8" name="Google Shape;2668;p7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9" name="Google Shape;2669;p7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0" name="Google Shape;2670;p7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671" name="Google Shape;2671;p7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" name="Google Shape;2672;p7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" name="Google Shape;2673;p7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" name="Google Shape;2674;p7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" name="Google Shape;2675;p7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" name="Google Shape;2676;p7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" name="Google Shape;2677;p7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" name="Google Shape;2678;p7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679" name="Google Shape;2679;p7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82" name="Shape 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3" name="Google Shape;2683;p7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84" name="Google Shape;2684;p78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685" name="Google Shape;2685;p78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2686" name="Google Shape;2686;p78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8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8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8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8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8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8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8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94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5" name="Google Shape;2695;p7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96" name="Google Shape;2696;p79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97" name="Google Shape;2697;p79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98" name="Google Shape;2698;p79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99" name="Google Shape;2699;p79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700" name="Google Shape;2700;p79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701" name="Google Shape;2701;p7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1" name="Google Shape;2711;p79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712" name="Google Shape;2712;p7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22" name="Shape 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" name="Google Shape;2723;p8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724" name="Google Shape;2724;p80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2725" name="Google Shape;2725;p80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80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80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80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80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80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80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80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3" name="Google Shape;2733;p80"/>
          <p:cNvSpPr/>
          <p:nvPr/>
        </p:nvSpPr>
        <p:spPr>
          <a:xfrm flipH="1" rot="10515695">
            <a:off x="8362734" y="-200627"/>
            <a:ext cx="57045" cy="57045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p81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36" name="Google Shape;2736;p81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737" name="Google Shape;2737;p81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738" name="Google Shape;2738;p8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739" name="Google Shape;2739;p8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40" name="Google Shape;2740;p8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741" name="Google Shape;2741;p8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742" name="Google Shape;2742;p8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3" name="Google Shape;2743;p8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4" name="Google Shape;2744;p8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5" name="Google Shape;2745;p8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6" name="Google Shape;2746;p8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7" name="Google Shape;2747;p8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8" name="Google Shape;2748;p8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9" name="Google Shape;2749;p8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0" name="Google Shape;2750;p8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1" name="Google Shape;2751;p8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2" name="Google Shape;2752;p8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3" name="Google Shape;2753;p8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4" name="Google Shape;2754;p8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5" name="Google Shape;2755;p8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6" name="Google Shape;2756;p8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7" name="Google Shape;2757;p8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8" name="Google Shape;2758;p8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9" name="Google Shape;2759;p8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0" name="Google Shape;2760;p8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1" name="Google Shape;2761;p8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2" name="Google Shape;2762;p8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3" name="Google Shape;2763;p8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4" name="Google Shape;2764;p8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5" name="Google Shape;2765;p8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6" name="Google Shape;2766;p8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7" name="Google Shape;2767;p8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8" name="Google Shape;2768;p8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9" name="Google Shape;2769;p8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70" name="Google Shape;2770;p8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1" name="Google Shape;2771;p8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2" name="Google Shape;2772;p8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3" name="Google Shape;2773;p8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4" name="Google Shape;2774;p8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5" name="Google Shape;2775;p8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6" name="Google Shape;2776;p8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7" name="Google Shape;2777;p8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778" name="Google Shape;2778;p8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8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8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1" name="Google Shape;2781;p8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782" name="Google Shape;2782;p8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783" name="Google Shape;2783;p8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84" name="Google Shape;2784;p8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785" name="Google Shape;2785;p8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786" name="Google Shape;2786;p8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7" name="Google Shape;2787;p8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8" name="Google Shape;2788;p8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9" name="Google Shape;2789;p8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0" name="Google Shape;2790;p8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1" name="Google Shape;2791;p8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2" name="Google Shape;2792;p8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3" name="Google Shape;2793;p8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4" name="Google Shape;2794;p8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5" name="Google Shape;2795;p8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6" name="Google Shape;2796;p8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7" name="Google Shape;2797;p8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8" name="Google Shape;2798;p8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9" name="Google Shape;2799;p8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0" name="Google Shape;2800;p8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1" name="Google Shape;2801;p8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2" name="Google Shape;2802;p8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3" name="Google Shape;2803;p8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4" name="Google Shape;2804;p8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5" name="Google Shape;2805;p8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6" name="Google Shape;2806;p8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7" name="Google Shape;2807;p8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8" name="Google Shape;2808;p8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9" name="Google Shape;2809;p8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0" name="Google Shape;2810;p8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1" name="Google Shape;2811;p8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2" name="Google Shape;2812;p8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3" name="Google Shape;2813;p8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814" name="Google Shape;2814;p8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5" name="Google Shape;2815;p8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6" name="Google Shape;2816;p8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7" name="Google Shape;2817;p8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8" name="Google Shape;2818;p8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9" name="Google Shape;2819;p8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0" name="Google Shape;2820;p8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1" name="Google Shape;2821;p8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22" name="Google Shape;2822;p8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8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8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825" name="Shape 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" name="Google Shape;2826;p82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827" name="Google Shape;2827;p82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828" name="Google Shape;2828;p8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829" name="Google Shape;2829;p8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830" name="Google Shape;2830;p8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831" name="Google Shape;2831;p8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832" name="Google Shape;2832;p8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3" name="Google Shape;2833;p8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4" name="Google Shape;2834;p8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5" name="Google Shape;2835;p8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6" name="Google Shape;2836;p8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7" name="Google Shape;2837;p8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8" name="Google Shape;2838;p8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9" name="Google Shape;2839;p8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0" name="Google Shape;2840;p8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1" name="Google Shape;2841;p8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2" name="Google Shape;2842;p8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3" name="Google Shape;2843;p8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4" name="Google Shape;2844;p8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5" name="Google Shape;2845;p8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6" name="Google Shape;2846;p8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7" name="Google Shape;2847;p8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8" name="Google Shape;2848;p8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9" name="Google Shape;2849;p8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0" name="Google Shape;2850;p8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1" name="Google Shape;2851;p8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2" name="Google Shape;2852;p8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3" name="Google Shape;2853;p8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4" name="Google Shape;2854;p8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5" name="Google Shape;2855;p8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6" name="Google Shape;2856;p8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7" name="Google Shape;2857;p8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8" name="Google Shape;2858;p8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9" name="Google Shape;2859;p8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860" name="Google Shape;2860;p8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1" name="Google Shape;2861;p8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2" name="Google Shape;2862;p8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3" name="Google Shape;2863;p8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4" name="Google Shape;2864;p8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5" name="Google Shape;2865;p8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6" name="Google Shape;2866;p8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7" name="Google Shape;2867;p8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68" name="Google Shape;2868;p8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8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8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1" name="Google Shape;2871;p82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872" name="Google Shape;2872;p8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873" name="Google Shape;2873;p8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874" name="Google Shape;2874;p8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875" name="Google Shape;2875;p8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876" name="Google Shape;2876;p8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77" name="Google Shape;2877;p8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78" name="Google Shape;2878;p8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79" name="Google Shape;2879;p8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0" name="Google Shape;2880;p8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1" name="Google Shape;2881;p8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2" name="Google Shape;2882;p8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3" name="Google Shape;2883;p8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4" name="Google Shape;2884;p8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5" name="Google Shape;2885;p8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6" name="Google Shape;2886;p8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7" name="Google Shape;2887;p8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8" name="Google Shape;2888;p8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9" name="Google Shape;2889;p8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0" name="Google Shape;2890;p8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1" name="Google Shape;2891;p8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2" name="Google Shape;2892;p8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3" name="Google Shape;2893;p8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4" name="Google Shape;2894;p8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5" name="Google Shape;2895;p8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6" name="Google Shape;2896;p8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7" name="Google Shape;2897;p8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8" name="Google Shape;2898;p8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9" name="Google Shape;2899;p8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00" name="Google Shape;2900;p8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01" name="Google Shape;2901;p8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02" name="Google Shape;2902;p8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03" name="Google Shape;2903;p8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904" name="Google Shape;2904;p8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5" name="Google Shape;2905;p8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6" name="Google Shape;2906;p8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7" name="Google Shape;2907;p8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8" name="Google Shape;2908;p8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9" name="Google Shape;2909;p8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0" name="Google Shape;2910;p8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1" name="Google Shape;2911;p8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912" name="Google Shape;2912;p8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8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8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15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83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17" name="Google Shape;2917;p83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18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84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920" name="Google Shape;2920;p84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2921" name="Google Shape;2921;p84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2922" name="Google Shape;2922;p84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84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84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84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84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84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84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84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84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31" name="Google Shape;2931;p84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84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84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934" name="Shape 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5" name="Google Shape;2935;p85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936" name="Google Shape;2936;p85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937" name="Google Shape;2937;p85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2938" name="Google Shape;2938;p8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39" name="Google Shape;2939;p8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40" name="Google Shape;2940;p8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1" name="Google Shape;2941;p8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42" name="Google Shape;2942;p8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43" name="Google Shape;2943;p8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44" name="Google Shape;2944;p8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45" name="Google Shape;2945;p8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46" name="Google Shape;2946;p8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47" name="Google Shape;2947;p8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48" name="Google Shape;2948;p8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49" name="Google Shape;2949;p8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0" name="Google Shape;2950;p8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1" name="Google Shape;2951;p8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2" name="Google Shape;2952;p8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3" name="Google Shape;2953;p8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4" name="Google Shape;2954;p8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5" name="Google Shape;2955;p8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6" name="Google Shape;2956;p8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7" name="Google Shape;2957;p8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8" name="Google Shape;2958;p8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9" name="Google Shape;2959;p8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0" name="Google Shape;2960;p8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1" name="Google Shape;2961;p8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2" name="Google Shape;2962;p8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3" name="Google Shape;2963;p8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4" name="Google Shape;2964;p8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5" name="Google Shape;2965;p8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6" name="Google Shape;2966;p8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7" name="Google Shape;2967;p8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8" name="Google Shape;2968;p8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9" name="Google Shape;2969;p8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970" name="Google Shape;2970;p8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1" name="Google Shape;2971;p8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2" name="Google Shape;2972;p8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3" name="Google Shape;2973;p8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4" name="Google Shape;2974;p8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5" name="Google Shape;2975;p8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6" name="Google Shape;2976;p8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7" name="Google Shape;2977;p8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978" name="Google Shape;2978;p8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8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8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1" name="Google Shape;2981;p85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82" name="Google Shape;2982;p85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83" name="Google Shape;2983;p85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84" name="Google Shape;2984;p85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85" name="Google Shape;2985;p85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86" name="Google Shape;2986;p85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7" name="Google Shape;2987;p85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8" name="Google Shape;2988;p85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9" name="Google Shape;2989;p85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0" name="Google Shape;2990;p85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1" name="Google Shape;2991;p85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2" name="Google Shape;2992;p85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3" name="Google Shape;2993;p85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4" name="Google Shape;2994;p85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5" name="Google Shape;2995;p85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6" name="Google Shape;2996;p85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7" name="Google Shape;2997;p85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8" name="Google Shape;2998;p85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9" name="Google Shape;2999;p85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0" name="Google Shape;3000;p85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1" name="Google Shape;3001;p85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2" name="Google Shape;3002;p85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3" name="Google Shape;3003;p85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4" name="Google Shape;3004;p85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5" name="Google Shape;3005;p85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6" name="Google Shape;3006;p85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7" name="Google Shape;3007;p85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8" name="Google Shape;3008;p85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9" name="Google Shape;3009;p85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0" name="Google Shape;3010;p85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1" name="Google Shape;3011;p85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2" name="Google Shape;3012;p85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3" name="Google Shape;3013;p85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014" name="Google Shape;3014;p85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5" name="Google Shape;3015;p85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6" name="Google Shape;3016;p85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7" name="Google Shape;3017;p85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8" name="Google Shape;3018;p85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9" name="Google Shape;3019;p85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0" name="Google Shape;3020;p85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1" name="Google Shape;3021;p85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022" name="Google Shape;3022;p85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85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85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025" name="Shape 30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8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28" name="Google Shape;3028;p87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9" name="Google Shape;3029;p87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30" name="Google Shape;3030;p87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1" name="Google Shape;3031;p87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2" name="Google Shape;3032;p87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33" name="Google Shape;3033;p87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4" name="Google Shape;3034;p87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5" name="Google Shape;3035;p87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36" name="Google Shape;3036;p87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7" name="Google Shape;3037;p87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8" name="Google Shape;3038;p87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39" name="Google Shape;3039;p87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0" name="Google Shape;3040;p87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1" name="Google Shape;3041;p87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2" name="Google Shape;3042;p87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043" name="Google Shape;3043;p87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3044" name="Google Shape;3044;p8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045" name="Google Shape;3045;p8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46" name="Google Shape;3046;p8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047" name="Google Shape;3047;p8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048" name="Google Shape;3048;p8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9" name="Google Shape;3049;p8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0" name="Google Shape;3050;p8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1" name="Google Shape;3051;p8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2" name="Google Shape;3052;p8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3" name="Google Shape;3053;p8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4" name="Google Shape;3054;p8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5" name="Google Shape;3055;p8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6" name="Google Shape;3056;p8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7" name="Google Shape;3057;p8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8" name="Google Shape;3058;p8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9" name="Google Shape;3059;p8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0" name="Google Shape;3060;p8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1" name="Google Shape;3061;p8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2" name="Google Shape;3062;p8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3" name="Google Shape;3063;p8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4" name="Google Shape;3064;p8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5" name="Google Shape;3065;p8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6" name="Google Shape;3066;p8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7" name="Google Shape;3067;p8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8" name="Google Shape;3068;p8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9" name="Google Shape;3069;p8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0" name="Google Shape;3070;p8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1" name="Google Shape;3071;p8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2" name="Google Shape;3072;p8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3" name="Google Shape;3073;p8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4" name="Google Shape;3074;p8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5" name="Google Shape;3075;p8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076" name="Google Shape;3076;p8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7" name="Google Shape;3077;p8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8" name="Google Shape;3078;p8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9" name="Google Shape;3079;p8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0" name="Google Shape;3080;p8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1" name="Google Shape;3081;p8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2" name="Google Shape;3082;p8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3" name="Google Shape;3083;p8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084" name="Google Shape;3084;p8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8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8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087" name="Shape 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p88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89" name="Google Shape;3089;p88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3090" name="Google Shape;3090;p88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3091" name="Google Shape;3091;p8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8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8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8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8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8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8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8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9" name="Google Shape;3099;p88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3100" name="Google Shape;3100;p8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8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8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8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04" name="Google Shape;3104;p8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3105" name="Google Shape;3105;p8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8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8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8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8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8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8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8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8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114" name="Shape 3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5" name="Google Shape;3115;p89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3116" name="Google Shape;3116;p89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3117" name="Google Shape;3117;p89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89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89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89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89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89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89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89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89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89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89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89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89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30" name="Google Shape;3130;p89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89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89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89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34" name="Google Shape;3134;p89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135" name="Google Shape;3135;p89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6" name="Google Shape;3136;p89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" name="Google Shape;3138;p90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139" name="Google Shape;3139;p90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3140" name="Google Shape;3140;p90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3141" name="Google Shape;3141;p90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3142" name="Google Shape;3142;p90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9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9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9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9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9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9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9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9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9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90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90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90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55" name="Google Shape;3155;p9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9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90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9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3159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0" name="Google Shape;3160;p91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161" name="Google Shape;3161;p91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62" name="Google Shape;3162;p91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3163" name="Google Shape;3163;p91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91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91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91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67" name="Google Shape;3167;p91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3168" name="Google Shape;3168;p91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91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91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91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91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91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91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91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91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77" name="Google Shape;3177;p91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3178" name="Google Shape;3178;p91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91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91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91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91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91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91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91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3186" name="Shape 3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7" name="Google Shape;3187;p92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3188" name="Google Shape;3188;p92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92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92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92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92" name="Google Shape;3192;p92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3193" name="Google Shape;3193;p92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92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92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92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92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92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92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92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92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02" name="Google Shape;3202;p92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3203" name="Google Shape;3203;p92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92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92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92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92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92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92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92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1" name="Google Shape;3211;p92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12" name="Google Shape;3212;p92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3213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4" name="Google Shape;3214;p93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15" name="Google Shape;3215;p93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216" name="Google Shape;3216;p93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3217" name="Google Shape;3217;p9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9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9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9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9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9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9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9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9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9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7" name="Google Shape;3227;p93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3228" name="Google Shape;3228;p9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9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9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9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9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9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9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9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9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9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238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" name="Google Shape;3239;p9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40" name="Google Shape;3240;p94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1" name="Google Shape;3241;p94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2" name="Google Shape;3242;p94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43" name="Google Shape;3243;p94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244" name="Google Shape;3244;p94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3245" name="Google Shape;3245;p9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9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9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9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49" name="Google Shape;3249;p9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3250" name="Google Shape;3250;p9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9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9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9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9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9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9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9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9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59" name="Google Shape;3259;p94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3260" name="Google Shape;3260;p9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9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9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9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64" name="Google Shape;3264;p9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3265" name="Google Shape;3265;p9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9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9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9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9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9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9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9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9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3274" name="Shape 3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5" name="Google Shape;3275;p9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76" name="Google Shape;3276;p95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77" name="Google Shape;3277;p95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3278" name="Google Shape;3278;p9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3279" name="Google Shape;3279;p9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9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9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9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9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9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9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9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9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9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89" name="Google Shape;3289;p95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3290" name="Google Shape;3290;p9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9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9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9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9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9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9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9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9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9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300" name="Shape 3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1" name="Google Shape;3301;p9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02" name="Google Shape;3302;p96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3" name="Google Shape;3303;p96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4" name="Google Shape;3304;p96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5" name="Google Shape;3305;p96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06" name="Google Shape;3306;p96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07" name="Google Shape;3307;p96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308" name="Google Shape;3308;p96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3309" name="Google Shape;3309;p9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9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9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9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9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9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9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9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9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9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9" name="Google Shape;3319;p96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3320" name="Google Shape;3320;p9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9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9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9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9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9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9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9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9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9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330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1" name="Google Shape;3331;p9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32" name="Google Shape;3332;p97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3" name="Google Shape;3333;p97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4" name="Google Shape;3334;p97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5" name="Google Shape;3335;p97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6" name="Google Shape;3336;p97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37" name="Google Shape;3337;p97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38" name="Google Shape;3338;p97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39" name="Google Shape;3339;p97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340" name="Google Shape;3340;p97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3341" name="Google Shape;3341;p9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9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9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9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9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9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9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9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9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9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1" name="Google Shape;3351;p97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3352" name="Google Shape;3352;p9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9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9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9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9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9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9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9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9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9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362" name="Shape 3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3" name="Google Shape;3363;p98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3364" name="Google Shape;3364;p9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65" name="Google Shape;3365;p98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6" name="Google Shape;3366;p98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7" name="Google Shape;3367;p98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8" name="Google Shape;3368;p98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9" name="Google Shape;3369;p98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0" name="Google Shape;3370;p98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1" name="Google Shape;3371;p98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2" name="Google Shape;3372;p98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3" name="Google Shape;3373;p98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4" name="Google Shape;3374;p98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5" name="Google Shape;3375;p98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6" name="Google Shape;3376;p98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377" name="Google Shape;3377;p98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3378" name="Google Shape;3378;p9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9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9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9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9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9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9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9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9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9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8" name="Google Shape;3388;p98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3389" name="Google Shape;3389;p98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98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98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98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98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98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98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98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98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98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3399" name="Shape 3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0" name="Google Shape;3400;p9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3401" name="Google Shape;3401;p99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3402" name="Google Shape;3402;p9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9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9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9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9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9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9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9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9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9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3412" name="Shape 3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3" name="Google Shape;3413;p10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3414" name="Google Shape;3414;p100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3415" name="Google Shape;3415;p10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0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0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0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0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0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0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0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0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0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5" name="Google Shape;3425;p100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3426" name="Google Shape;3426;p10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0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0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0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0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0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0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0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0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0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436" name="Shape 3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7" name="Google Shape;3437;p101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38" name="Google Shape;3438;p101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39" name="Google Shape;3439;p101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40" name="Google Shape;3440;p101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41" name="Google Shape;3441;p101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42" name="Google Shape;3442;p101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3443" name="Google Shape;3443;p101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3444" name="Google Shape;3444;p10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0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0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0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0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0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0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0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0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0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4" name="Google Shape;3454;p101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3455" name="Google Shape;3455;p10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0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0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0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0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0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0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0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0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0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3465" name="Shape 3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6" name="Google Shape;3466;p102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67" name="Google Shape;3467;p102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68" name="Google Shape;3468;p102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69" name="Google Shape;3469;p102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70" name="Google Shape;3470;p102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71" name="Google Shape;3471;p102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72" name="Google Shape;3472;p102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73" name="Google Shape;3473;p102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74" name="Google Shape;3474;p102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75" name="Google Shape;3475;p102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3476" name="Google Shape;3476;p102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3477" name="Google Shape;3477;p102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3478" name="Google Shape;3478;p102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102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102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102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102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102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102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102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102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87" name="Google Shape;3487;p102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02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02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103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92" name="Google Shape;3492;p103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3" name="Google Shape;3493;p103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494" name="Google Shape;3494;p103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3495" name="Google Shape;3495;p10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496" name="Google Shape;3496;p10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97" name="Google Shape;3497;p10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98" name="Google Shape;3498;p10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99" name="Google Shape;3499;p10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0" name="Google Shape;3500;p10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1" name="Google Shape;3501;p10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2" name="Google Shape;3502;p10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3" name="Google Shape;3503;p10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4" name="Google Shape;3504;p10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5" name="Google Shape;3505;p10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6" name="Google Shape;3506;p10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7" name="Google Shape;3507;p10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8" name="Google Shape;3508;p10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9" name="Google Shape;3509;p10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0" name="Google Shape;3510;p10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1" name="Google Shape;3511;p10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2" name="Google Shape;3512;p10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3" name="Google Shape;3513;p10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4" name="Google Shape;3514;p10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5" name="Google Shape;3515;p10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6" name="Google Shape;3516;p10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7" name="Google Shape;3517;p10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8" name="Google Shape;3518;p10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9" name="Google Shape;3519;p10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0" name="Google Shape;3520;p10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1" name="Google Shape;3521;p10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2" name="Google Shape;3522;p10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3" name="Google Shape;3523;p10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4" name="Google Shape;3524;p10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5" name="Google Shape;3525;p10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6" name="Google Shape;3526;p10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527" name="Google Shape;3527;p10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8" name="Google Shape;3528;p10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9" name="Google Shape;3529;p10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0" name="Google Shape;3530;p10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1" name="Google Shape;3531;p10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2" name="Google Shape;3532;p10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3" name="Google Shape;3533;p10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4" name="Google Shape;3534;p10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535" name="Google Shape;3535;p10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0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0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8" name="Google Shape;3538;p103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3539" name="Google Shape;3539;p10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540" name="Google Shape;3540;p10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41" name="Google Shape;3541;p10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542" name="Google Shape;3542;p10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543" name="Google Shape;3543;p10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4" name="Google Shape;3544;p10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5" name="Google Shape;3545;p10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6" name="Google Shape;3546;p10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7" name="Google Shape;3547;p10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8" name="Google Shape;3548;p10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9" name="Google Shape;3549;p10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0" name="Google Shape;3550;p10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1" name="Google Shape;3551;p10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2" name="Google Shape;3552;p10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3" name="Google Shape;3553;p10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4" name="Google Shape;3554;p10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5" name="Google Shape;3555;p10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6" name="Google Shape;3556;p10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7" name="Google Shape;3557;p10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8" name="Google Shape;3558;p10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9" name="Google Shape;3559;p10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0" name="Google Shape;3560;p10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1" name="Google Shape;3561;p10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2" name="Google Shape;3562;p10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3" name="Google Shape;3563;p10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4" name="Google Shape;3564;p10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5" name="Google Shape;3565;p10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6" name="Google Shape;3566;p10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7" name="Google Shape;3567;p10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8" name="Google Shape;3568;p10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9" name="Google Shape;3569;p10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0" name="Google Shape;3570;p10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571" name="Google Shape;3571;p10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2" name="Google Shape;3572;p10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3" name="Google Shape;3573;p10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4" name="Google Shape;3574;p10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5" name="Google Shape;3575;p10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6" name="Google Shape;3576;p10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7" name="Google Shape;3577;p10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8" name="Google Shape;3578;p10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579" name="Google Shape;3579;p10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0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0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6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theme" Target="../theme/theme5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1.xml"/><Relationship Id="rId22" Type="http://schemas.openxmlformats.org/officeDocument/2006/relationships/slideLayout" Target="../slideLayouts/slideLayout63.xml"/><Relationship Id="rId21" Type="http://schemas.openxmlformats.org/officeDocument/2006/relationships/slideLayout" Target="../slideLayouts/slideLayout62.xml"/><Relationship Id="rId24" Type="http://schemas.openxmlformats.org/officeDocument/2006/relationships/slideLayout" Target="../slideLayouts/slideLayout65.xml"/><Relationship Id="rId23" Type="http://schemas.openxmlformats.org/officeDocument/2006/relationships/slideLayout" Target="../slideLayouts/slideLayout64.xml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67.xml"/><Relationship Id="rId25" Type="http://schemas.openxmlformats.org/officeDocument/2006/relationships/slideLayout" Target="../slideLayouts/slideLayout66.xml"/><Relationship Id="rId28" Type="http://schemas.openxmlformats.org/officeDocument/2006/relationships/slideLayout" Target="../slideLayouts/slideLayout69.xml"/><Relationship Id="rId27" Type="http://schemas.openxmlformats.org/officeDocument/2006/relationships/slideLayout" Target="../slideLayouts/slideLayout68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29" Type="http://schemas.openxmlformats.org/officeDocument/2006/relationships/slideLayout" Target="../slideLayouts/slideLayout70.xml"/><Relationship Id="rId7" Type="http://schemas.openxmlformats.org/officeDocument/2006/relationships/slideLayout" Target="../slideLayouts/slideLayout48.xml"/><Relationship Id="rId8" Type="http://schemas.openxmlformats.org/officeDocument/2006/relationships/slideLayout" Target="../slideLayouts/slideLayout49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71.xml"/><Relationship Id="rId11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59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91.xml"/><Relationship Id="rId22" Type="http://schemas.openxmlformats.org/officeDocument/2006/relationships/slideLayout" Target="../slideLayouts/slideLayout93.xml"/><Relationship Id="rId21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5.xml"/><Relationship Id="rId23" Type="http://schemas.openxmlformats.org/officeDocument/2006/relationships/slideLayout" Target="../slideLayouts/slideLayout94.xml"/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26" Type="http://schemas.openxmlformats.org/officeDocument/2006/relationships/slideLayout" Target="../slideLayouts/slideLayout97.xml"/><Relationship Id="rId25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9.xml"/><Relationship Id="rId27" Type="http://schemas.openxmlformats.org/officeDocument/2006/relationships/slideLayout" Target="../slideLayouts/slideLayout98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29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4.xml"/><Relationship Id="rId12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6.xml"/><Relationship Id="rId14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8.xml"/><Relationship Id="rId16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90.xml"/><Relationship Id="rId18" Type="http://schemas.openxmlformats.org/officeDocument/2006/relationships/slideLayout" Target="../slideLayouts/slideLayout89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21.xml"/><Relationship Id="rId22" Type="http://schemas.openxmlformats.org/officeDocument/2006/relationships/slideLayout" Target="../slideLayouts/slideLayout123.xml"/><Relationship Id="rId21" Type="http://schemas.openxmlformats.org/officeDocument/2006/relationships/slideLayout" Target="../slideLayouts/slideLayout122.xml"/><Relationship Id="rId24" Type="http://schemas.openxmlformats.org/officeDocument/2006/relationships/slideLayout" Target="../slideLayouts/slideLayout125.xml"/><Relationship Id="rId23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Relationship Id="rId26" Type="http://schemas.openxmlformats.org/officeDocument/2006/relationships/slideLayout" Target="../slideLayouts/slideLayout127.xml"/><Relationship Id="rId25" Type="http://schemas.openxmlformats.org/officeDocument/2006/relationships/slideLayout" Target="../slideLayouts/slideLayout126.xml"/><Relationship Id="rId28" Type="http://schemas.openxmlformats.org/officeDocument/2006/relationships/slideLayout" Target="../slideLayouts/slideLayout129.xml"/><Relationship Id="rId27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07.xml"/><Relationship Id="rId29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08.xml"/><Relationship Id="rId8" Type="http://schemas.openxmlformats.org/officeDocument/2006/relationships/slideLayout" Target="../slideLayouts/slideLayout109.xml"/><Relationship Id="rId31" Type="http://schemas.openxmlformats.org/officeDocument/2006/relationships/theme" Target="../theme/theme7.xml"/><Relationship Id="rId30" Type="http://schemas.openxmlformats.org/officeDocument/2006/relationships/slideLayout" Target="../slideLayouts/slideLayout131.xml"/><Relationship Id="rId11" Type="http://schemas.openxmlformats.org/officeDocument/2006/relationships/slideLayout" Target="../slideLayouts/slideLayout112.xml"/><Relationship Id="rId10" Type="http://schemas.openxmlformats.org/officeDocument/2006/relationships/slideLayout" Target="../slideLayouts/slideLayout111.xml"/><Relationship Id="rId13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3.xml"/><Relationship Id="rId15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15.xml"/><Relationship Id="rId17" Type="http://schemas.openxmlformats.org/officeDocument/2006/relationships/slideLayout" Target="../slideLayouts/slideLayout118.xml"/><Relationship Id="rId16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19.xml"/></Relationships>
</file>

<file path=ppt/slideMasters/_rels/slideMaster6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51.xml"/><Relationship Id="rId22" Type="http://schemas.openxmlformats.org/officeDocument/2006/relationships/slideLayout" Target="../slideLayouts/slideLayout153.xml"/><Relationship Id="rId21" Type="http://schemas.openxmlformats.org/officeDocument/2006/relationships/slideLayout" Target="../slideLayouts/slideLayout152.xml"/><Relationship Id="rId24" Type="http://schemas.openxmlformats.org/officeDocument/2006/relationships/slideLayout" Target="../slideLayouts/slideLayout155.xml"/><Relationship Id="rId23" Type="http://schemas.openxmlformats.org/officeDocument/2006/relationships/slideLayout" Target="../slideLayouts/slideLayout154.xml"/><Relationship Id="rId1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26" Type="http://schemas.openxmlformats.org/officeDocument/2006/relationships/slideLayout" Target="../slideLayouts/slideLayout157.xml"/><Relationship Id="rId25" Type="http://schemas.openxmlformats.org/officeDocument/2006/relationships/slideLayout" Target="../slideLayouts/slideLayout156.xml"/><Relationship Id="rId28" Type="http://schemas.openxmlformats.org/officeDocument/2006/relationships/slideLayout" Target="../slideLayouts/slideLayout159.xml"/><Relationship Id="rId27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37.xml"/><Relationship Id="rId29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38.xml"/><Relationship Id="rId8" Type="http://schemas.openxmlformats.org/officeDocument/2006/relationships/slideLayout" Target="../slideLayouts/slideLayout139.xml"/><Relationship Id="rId31" Type="http://schemas.openxmlformats.org/officeDocument/2006/relationships/theme" Target="../theme/theme4.xml"/><Relationship Id="rId30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4.xml"/><Relationship Id="rId12" Type="http://schemas.openxmlformats.org/officeDocument/2006/relationships/slideLayout" Target="../slideLayouts/slideLayout143.xml"/><Relationship Id="rId15" Type="http://schemas.openxmlformats.org/officeDocument/2006/relationships/slideLayout" Target="../slideLayouts/slideLayout146.xml"/><Relationship Id="rId14" Type="http://schemas.openxmlformats.org/officeDocument/2006/relationships/slideLayout" Target="../slideLayouts/slideLayout145.xml"/><Relationship Id="rId17" Type="http://schemas.openxmlformats.org/officeDocument/2006/relationships/slideLayout" Target="../slideLayouts/slideLayout148.xml"/><Relationship Id="rId16" Type="http://schemas.openxmlformats.org/officeDocument/2006/relationships/slideLayout" Target="../slideLayouts/slideLayout147.xml"/><Relationship Id="rId19" Type="http://schemas.openxmlformats.org/officeDocument/2006/relationships/slideLayout" Target="../slideLayouts/slideLayout150.xml"/><Relationship Id="rId18" Type="http://schemas.openxmlformats.org/officeDocument/2006/relationships/slideLayout" Target="../slideLayouts/slideLayout1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4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75" name="Google Shape;1275;p44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  <p:sldLayoutId id="2147483707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  <p:sldLayoutId id="2147483716" r:id="rId28"/>
    <p:sldLayoutId id="2147483717" r:id="rId29"/>
    <p:sldLayoutId id="214748371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496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" name="Google Shape;2497;p7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98" name="Google Shape;2498;p75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742" r:id="rId24"/>
    <p:sldLayoutId id="2147483743" r:id="rId25"/>
    <p:sldLayoutId id="2147483744" r:id="rId26"/>
    <p:sldLayoutId id="2147483745" r:id="rId27"/>
    <p:sldLayoutId id="2147483746" r:id="rId28"/>
    <p:sldLayoutId id="2147483747" r:id="rId29"/>
    <p:sldLayoutId id="214748374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719" name="Shape 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0" name="Google Shape;3720;p10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21" name="Google Shape;3721;p106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  <p:sldLayoutId id="2147483766" r:id="rId18"/>
    <p:sldLayoutId id="2147483767" r:id="rId19"/>
    <p:sldLayoutId id="2147483768" r:id="rId20"/>
    <p:sldLayoutId id="2147483769" r:id="rId21"/>
    <p:sldLayoutId id="2147483770" r:id="rId22"/>
    <p:sldLayoutId id="2147483771" r:id="rId23"/>
    <p:sldLayoutId id="2147483772" r:id="rId24"/>
    <p:sldLayoutId id="2147483773" r:id="rId25"/>
    <p:sldLayoutId id="2147483774" r:id="rId26"/>
    <p:sldLayoutId id="2147483775" r:id="rId27"/>
    <p:sldLayoutId id="2147483776" r:id="rId28"/>
    <p:sldLayoutId id="2147483777" r:id="rId29"/>
    <p:sldLayoutId id="21474837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942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p13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44" name="Google Shape;4944;p137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  <p:sldLayoutId id="2147483794" r:id="rId16"/>
    <p:sldLayoutId id="2147483795" r:id="rId17"/>
    <p:sldLayoutId id="2147483796" r:id="rId18"/>
    <p:sldLayoutId id="2147483797" r:id="rId19"/>
    <p:sldLayoutId id="2147483798" r:id="rId20"/>
    <p:sldLayoutId id="2147483799" r:id="rId21"/>
    <p:sldLayoutId id="2147483800" r:id="rId22"/>
    <p:sldLayoutId id="2147483801" r:id="rId23"/>
    <p:sldLayoutId id="2147483802" r:id="rId24"/>
    <p:sldLayoutId id="2147483803" r:id="rId25"/>
    <p:sldLayoutId id="2147483804" r:id="rId26"/>
    <p:sldLayoutId id="2147483805" r:id="rId27"/>
    <p:sldLayoutId id="2147483806" r:id="rId28"/>
    <p:sldLayoutId id="2147483807" r:id="rId29"/>
    <p:sldLayoutId id="214748380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jp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8" name="Shape 6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9" name="Google Shape;6169;p168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0" name="Google Shape;6170;p168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71" name="Google Shape;6171;p168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6172" name="Google Shape;6172;p16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16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4" name="Google Shape;6174;p168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6175" name="Google Shape;6175;p16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16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7" name="Google Shape;6177;p168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6178" name="Google Shape;6178;p16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16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80" name="Google Shape;6180;p168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6181" name="Google Shape;6181;p168"/>
          <p:cNvSpPr txBox="1"/>
          <p:nvPr>
            <p:ph type="ctrTitle"/>
          </p:nvPr>
        </p:nvSpPr>
        <p:spPr>
          <a:xfrm>
            <a:off x="288625" y="1256700"/>
            <a:ext cx="81555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Analysis and Design of Algorithms 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</a:t>
            </a:r>
            <a:r>
              <a:rPr lang="en" sz="5200">
                <a:solidFill>
                  <a:schemeClr val="dk2"/>
                </a:solidFill>
              </a:rPr>
              <a:t>Lab</a:t>
            </a:r>
            <a:r>
              <a:rPr lang="en" sz="5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)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82" name="Google Shape;6182;p168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Mohamed Omar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6" name="Shape 6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7" name="Google Shape;6187;p16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188" name="Google Shape;6188;p169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the project.</a:t>
            </a:r>
            <a:endParaRPr/>
          </a:p>
        </p:txBody>
      </p:sp>
      <p:sp>
        <p:nvSpPr>
          <p:cNvPr id="6189" name="Google Shape;6189;p169"/>
          <p:cNvSpPr txBox="1"/>
          <p:nvPr>
            <p:ph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190" name="Google Shape;6190;p169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6191" name="Google Shape;6191;p169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structures used</a:t>
            </a:r>
            <a:endParaRPr/>
          </a:p>
        </p:txBody>
      </p:sp>
      <p:sp>
        <p:nvSpPr>
          <p:cNvPr id="6192" name="Google Shape;6192;p169"/>
          <p:cNvSpPr txBox="1"/>
          <p:nvPr>
            <p:ph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193" name="Google Shape;6193;p169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Structures Used</a:t>
            </a:r>
            <a:endParaRPr/>
          </a:p>
        </p:txBody>
      </p:sp>
      <p:sp>
        <p:nvSpPr>
          <p:cNvPr id="6194" name="Google Shape;6194;p169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Algorithms used</a:t>
            </a:r>
            <a:endParaRPr/>
          </a:p>
        </p:txBody>
      </p:sp>
      <p:sp>
        <p:nvSpPr>
          <p:cNvPr id="6195" name="Google Shape;6195;p169"/>
          <p:cNvSpPr txBox="1"/>
          <p:nvPr>
            <p:ph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196" name="Google Shape;6196;p169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 Used</a:t>
            </a:r>
            <a:endParaRPr/>
          </a:p>
        </p:txBody>
      </p:sp>
      <p:sp>
        <p:nvSpPr>
          <p:cNvPr id="6197" name="Google Shape;6197;p169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live demo of the project</a:t>
            </a:r>
            <a:endParaRPr/>
          </a:p>
        </p:txBody>
      </p:sp>
      <p:sp>
        <p:nvSpPr>
          <p:cNvPr id="6198" name="Google Shape;6198;p169"/>
          <p:cNvSpPr txBox="1"/>
          <p:nvPr>
            <p:ph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199" name="Google Shape;6199;p169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6200" name="Google Shape;6200;p169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breakdown of the time complexity</a:t>
            </a:r>
            <a:endParaRPr/>
          </a:p>
        </p:txBody>
      </p:sp>
      <p:sp>
        <p:nvSpPr>
          <p:cNvPr id="6201" name="Google Shape;6201;p169"/>
          <p:cNvSpPr txBox="1"/>
          <p:nvPr>
            <p:ph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202" name="Google Shape;6202;p169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Complexity Breakdown</a:t>
            </a:r>
            <a:endParaRPr/>
          </a:p>
        </p:txBody>
      </p:sp>
      <p:grpSp>
        <p:nvGrpSpPr>
          <p:cNvPr id="6203" name="Google Shape;6203;p169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6204" name="Google Shape;6204;p16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16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6" name="Google Shape;6206;p169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6207" name="Google Shape;6207;p16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16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09" name="Google Shape;6209;p169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3" name="Shape 6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4" name="Google Shape;6214;p170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215" name="Google Shape;6215;p170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project about?</a:t>
            </a:r>
            <a:endParaRPr/>
          </a:p>
        </p:txBody>
      </p:sp>
      <p:pic>
        <p:nvPicPr>
          <p:cNvPr id="6216" name="Google Shape;6216;p170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17" name="Google Shape;6217;p170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18" name="Google Shape;6218;p170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19" name="Google Shape;6219;p170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6220" name="Google Shape;6220;p170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grpSp>
        <p:nvGrpSpPr>
          <p:cNvPr id="6221" name="Google Shape;6221;p17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6222" name="Google Shape;6222;p17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17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4" name="Google Shape;6224;p17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6225" name="Google Shape;6225;p17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17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7" name="Google Shape;6227;p17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6228" name="Google Shape;6228;p17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17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30" name="Google Shape;6230;p170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4" name="Shape 6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5" name="Google Shape;6235;p171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6" name="Google Shape;6236;p171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7" name="Google Shape;6237;p17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8" name="Google Shape;6238;p17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39" name="Google Shape;6239;p17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6240" name="Google Shape;6240;p17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17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2" name="Google Shape;6242;p17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6243" name="Google Shape;6243;p17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17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5" name="Google Shape;6245;p17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6246" name="Google Shape;6246;p17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17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8" name="Google Shape;6248;p171"/>
          <p:cNvSpPr txBox="1"/>
          <p:nvPr>
            <p:ph type="title"/>
          </p:nvPr>
        </p:nvSpPr>
        <p:spPr>
          <a:xfrm>
            <a:off x="215075" y="1307100"/>
            <a:ext cx="8744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Simulate</a:t>
            </a:r>
            <a:endParaRPr sz="8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latin typeface="Montserrat"/>
                <a:ea typeface="Montserrat"/>
                <a:cs typeface="Montserrat"/>
                <a:sym typeface="Montserrat"/>
              </a:rPr>
              <a:t>A Search Engine</a:t>
            </a:r>
            <a:endParaRPr sz="8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2" name="Shape 6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3" name="Google Shape;6253;p17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Structures Used</a:t>
            </a:r>
            <a:endParaRPr/>
          </a:p>
        </p:txBody>
      </p:sp>
      <p:sp>
        <p:nvSpPr>
          <p:cNvPr id="6254" name="Google Shape;6254;p172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6255" name="Google Shape;6255;p172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Vectors</a:t>
            </a:r>
            <a:endParaRPr/>
          </a:p>
        </p:txBody>
      </p:sp>
      <p:sp>
        <p:nvSpPr>
          <p:cNvPr id="6256" name="Google Shape;6256;p172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Strings</a:t>
            </a:r>
            <a:endParaRPr/>
          </a:p>
        </p:txBody>
      </p:sp>
      <p:sp>
        <p:nvSpPr>
          <p:cNvPr id="6257" name="Google Shape;6257;p172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 strings for easier character manipulation</a:t>
            </a:r>
            <a:endParaRPr/>
          </a:p>
        </p:txBody>
      </p:sp>
      <p:sp>
        <p:nvSpPr>
          <p:cNvPr id="6258" name="Google Shape;6258;p172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Faster searching</a:t>
            </a:r>
            <a:endParaRPr/>
          </a:p>
        </p:txBody>
      </p:sp>
      <p:sp>
        <p:nvSpPr>
          <p:cNvPr id="6259" name="Google Shape;6259;p172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 to manipulate</a:t>
            </a:r>
            <a:endParaRPr/>
          </a:p>
        </p:txBody>
      </p:sp>
      <p:sp>
        <p:nvSpPr>
          <p:cNvPr id="6260" name="Google Shape;6260;p172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 of multiple vectors</a:t>
            </a:r>
            <a:endParaRPr/>
          </a:p>
        </p:txBody>
      </p:sp>
      <p:sp>
        <p:nvSpPr>
          <p:cNvPr id="6261" name="Google Shape;6261;p172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2D vectors</a:t>
            </a:r>
            <a:endParaRPr/>
          </a:p>
        </p:txBody>
      </p:sp>
      <p:grpSp>
        <p:nvGrpSpPr>
          <p:cNvPr id="6262" name="Google Shape;6262;p172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6263" name="Google Shape;6263;p17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17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5" name="Google Shape;6265;p172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6266" name="Google Shape;6266;p17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17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8" name="Google Shape;6268;p172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6269" name="Google Shape;6269;p17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17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71" name="Google Shape;6271;p172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2" name="Google Shape;6272;p172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6" name="Shape 6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7" name="Google Shape;6277;p173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6278" name="Google Shape;6278;p17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 Used:</a:t>
            </a:r>
            <a:endParaRPr/>
          </a:p>
        </p:txBody>
      </p:sp>
      <p:sp>
        <p:nvSpPr>
          <p:cNvPr id="6279" name="Google Shape;6279;p173"/>
          <p:cNvSpPr/>
          <p:nvPr/>
        </p:nvSpPr>
        <p:spPr>
          <a:xfrm rot="5400000">
            <a:off x="1130138" y="2193250"/>
            <a:ext cx="1494600" cy="12954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80" name="Google Shape;6280;p173"/>
          <p:cNvGrpSpPr/>
          <p:nvPr/>
        </p:nvGrpSpPr>
        <p:grpSpPr>
          <a:xfrm>
            <a:off x="1539327" y="2473264"/>
            <a:ext cx="676221" cy="735371"/>
            <a:chOff x="5417581" y="4001528"/>
            <a:chExt cx="553599" cy="602023"/>
          </a:xfrm>
        </p:grpSpPr>
        <p:sp>
          <p:nvSpPr>
            <p:cNvPr id="6281" name="Google Shape;6281;p173"/>
            <p:cNvSpPr/>
            <p:nvPr/>
          </p:nvSpPr>
          <p:spPr>
            <a:xfrm>
              <a:off x="5840931" y="4132871"/>
              <a:ext cx="120365" cy="120398"/>
            </a:xfrm>
            <a:custGeom>
              <a:rect b="b" l="l" r="r" t="t"/>
              <a:pathLst>
                <a:path extrusionOk="0" h="3630" w="3629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097" y="532"/>
                  </a:lnTo>
                  <a:lnTo>
                    <a:pt x="3097" y="3363"/>
                  </a:lnTo>
                  <a:cubicBezTo>
                    <a:pt x="3097" y="3510"/>
                    <a:pt x="3216" y="3629"/>
                    <a:pt x="3363" y="3629"/>
                  </a:cubicBezTo>
                  <a:cubicBezTo>
                    <a:pt x="3510" y="3629"/>
                    <a:pt x="3629" y="3510"/>
                    <a:pt x="3629" y="3363"/>
                  </a:cubicBezTo>
                  <a:lnTo>
                    <a:pt x="3629" y="267"/>
                  </a:lnTo>
                  <a:cubicBezTo>
                    <a:pt x="3629" y="120"/>
                    <a:pt x="3510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173"/>
            <p:cNvSpPr/>
            <p:nvPr/>
          </p:nvSpPr>
          <p:spPr>
            <a:xfrm>
              <a:off x="5427432" y="4132871"/>
              <a:ext cx="120398" cy="120398"/>
            </a:xfrm>
            <a:custGeom>
              <a:rect b="b" l="l" r="r" t="t"/>
              <a:pathLst>
                <a:path extrusionOk="0" h="3630" w="363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cubicBezTo>
                    <a:pt x="413" y="3629"/>
                    <a:pt x="532" y="3510"/>
                    <a:pt x="532" y="3363"/>
                  </a:cubicBezTo>
                  <a:lnTo>
                    <a:pt x="532" y="532"/>
                  </a:lnTo>
                  <a:lnTo>
                    <a:pt x="3363" y="532"/>
                  </a:lnTo>
                  <a:cubicBezTo>
                    <a:pt x="3510" y="532"/>
                    <a:pt x="3629" y="413"/>
                    <a:pt x="3629" y="267"/>
                  </a:cubicBezTo>
                  <a:cubicBezTo>
                    <a:pt x="3629" y="120"/>
                    <a:pt x="3511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173"/>
            <p:cNvSpPr/>
            <p:nvPr/>
          </p:nvSpPr>
          <p:spPr>
            <a:xfrm>
              <a:off x="5427432" y="4483153"/>
              <a:ext cx="120398" cy="120398"/>
            </a:xfrm>
            <a:custGeom>
              <a:rect b="b" l="l" r="r" t="t"/>
              <a:pathLst>
                <a:path extrusionOk="0" h="3630" w="363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lnTo>
                    <a:pt x="3363" y="3629"/>
                  </a:lnTo>
                  <a:cubicBezTo>
                    <a:pt x="3511" y="3629"/>
                    <a:pt x="3629" y="3510"/>
                    <a:pt x="3629" y="3363"/>
                  </a:cubicBezTo>
                  <a:cubicBezTo>
                    <a:pt x="3629" y="3216"/>
                    <a:pt x="3510" y="3097"/>
                    <a:pt x="3363" y="3097"/>
                  </a:cubicBezTo>
                  <a:lnTo>
                    <a:pt x="532" y="3097"/>
                  </a:ln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173"/>
            <p:cNvSpPr/>
            <p:nvPr/>
          </p:nvSpPr>
          <p:spPr>
            <a:xfrm>
              <a:off x="5427432" y="4086337"/>
              <a:ext cx="176982" cy="54527"/>
            </a:xfrm>
            <a:custGeom>
              <a:rect b="b" l="l" r="r" t="t"/>
              <a:pathLst>
                <a:path extrusionOk="0" h="1644" w="5336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986" y="532"/>
                  </a:lnTo>
                  <a:cubicBezTo>
                    <a:pt x="4008" y="533"/>
                    <a:pt x="4052" y="554"/>
                    <a:pt x="4065" y="569"/>
                  </a:cubicBezTo>
                  <a:lnTo>
                    <a:pt x="4826" y="1542"/>
                  </a:lnTo>
                  <a:cubicBezTo>
                    <a:pt x="4879" y="1609"/>
                    <a:pt x="4957" y="1644"/>
                    <a:pt x="5036" y="1644"/>
                  </a:cubicBezTo>
                  <a:cubicBezTo>
                    <a:pt x="5093" y="1644"/>
                    <a:pt x="5151" y="1625"/>
                    <a:pt x="5200" y="1587"/>
                  </a:cubicBezTo>
                  <a:cubicBezTo>
                    <a:pt x="5315" y="1497"/>
                    <a:pt x="5336" y="1330"/>
                    <a:pt x="5245" y="1215"/>
                  </a:cubicBezTo>
                  <a:lnTo>
                    <a:pt x="4484" y="242"/>
                  </a:lnTo>
                  <a:cubicBezTo>
                    <a:pt x="4372" y="100"/>
                    <a:pt x="4169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173"/>
            <p:cNvSpPr/>
            <p:nvPr/>
          </p:nvSpPr>
          <p:spPr>
            <a:xfrm>
              <a:off x="5612075" y="4158476"/>
              <a:ext cx="38541" cy="41493"/>
            </a:xfrm>
            <a:custGeom>
              <a:rect b="b" l="l" r="r" t="t"/>
              <a:pathLst>
                <a:path extrusionOk="0" h="1251" w="1162">
                  <a:moveTo>
                    <a:pt x="300" y="1"/>
                  </a:moveTo>
                  <a:cubicBezTo>
                    <a:pt x="243" y="1"/>
                    <a:pt x="186" y="19"/>
                    <a:pt x="137" y="57"/>
                  </a:cubicBezTo>
                  <a:cubicBezTo>
                    <a:pt x="21" y="148"/>
                    <a:pt x="1" y="315"/>
                    <a:pt x="91" y="431"/>
                  </a:cubicBezTo>
                  <a:lnTo>
                    <a:pt x="653" y="1148"/>
                  </a:lnTo>
                  <a:cubicBezTo>
                    <a:pt x="705" y="1215"/>
                    <a:pt x="783" y="1250"/>
                    <a:pt x="862" y="1250"/>
                  </a:cubicBezTo>
                  <a:cubicBezTo>
                    <a:pt x="920" y="1250"/>
                    <a:pt x="977" y="1232"/>
                    <a:pt x="1026" y="1194"/>
                  </a:cubicBezTo>
                  <a:cubicBezTo>
                    <a:pt x="1141" y="1103"/>
                    <a:pt x="1162" y="936"/>
                    <a:pt x="1072" y="820"/>
                  </a:cubicBezTo>
                  <a:lnTo>
                    <a:pt x="510" y="102"/>
                  </a:lnTo>
                  <a:cubicBezTo>
                    <a:pt x="458" y="36"/>
                    <a:pt x="37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173"/>
            <p:cNvSpPr/>
            <p:nvPr/>
          </p:nvSpPr>
          <p:spPr>
            <a:xfrm>
              <a:off x="5427432" y="4055127"/>
              <a:ext cx="112239" cy="17678"/>
            </a:xfrm>
            <a:custGeom>
              <a:rect b="b" l="l" r="r" t="t"/>
              <a:pathLst>
                <a:path extrusionOk="0" h="533" w="3384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18" y="532"/>
                  </a:lnTo>
                  <a:cubicBezTo>
                    <a:pt x="3265" y="532"/>
                    <a:pt x="3384" y="413"/>
                    <a:pt x="3384" y="266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173"/>
            <p:cNvSpPr/>
            <p:nvPr/>
          </p:nvSpPr>
          <p:spPr>
            <a:xfrm>
              <a:off x="5427432" y="4026337"/>
              <a:ext cx="112239" cy="17678"/>
            </a:xfrm>
            <a:custGeom>
              <a:rect b="b" l="l" r="r" t="t"/>
              <a:pathLst>
                <a:path extrusionOk="0" h="533" w="3384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18" y="533"/>
                  </a:lnTo>
                  <a:cubicBezTo>
                    <a:pt x="3265" y="533"/>
                    <a:pt x="3384" y="414"/>
                    <a:pt x="3384" y="267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173"/>
            <p:cNvSpPr/>
            <p:nvPr/>
          </p:nvSpPr>
          <p:spPr>
            <a:xfrm>
              <a:off x="5417581" y="4209554"/>
              <a:ext cx="553599" cy="146501"/>
            </a:xfrm>
            <a:custGeom>
              <a:rect b="b" l="l" r="r" t="t"/>
              <a:pathLst>
                <a:path extrusionOk="0" h="4417" w="16691">
                  <a:moveTo>
                    <a:pt x="8345" y="1"/>
                  </a:moveTo>
                  <a:cubicBezTo>
                    <a:pt x="5045" y="1"/>
                    <a:pt x="1959" y="1493"/>
                    <a:pt x="88" y="3991"/>
                  </a:cubicBezTo>
                  <a:cubicBezTo>
                    <a:pt x="1" y="4109"/>
                    <a:pt x="25" y="4275"/>
                    <a:pt x="143" y="4363"/>
                  </a:cubicBezTo>
                  <a:cubicBezTo>
                    <a:pt x="190" y="4399"/>
                    <a:pt x="246" y="4417"/>
                    <a:pt x="301" y="4417"/>
                  </a:cubicBezTo>
                  <a:cubicBezTo>
                    <a:pt x="382" y="4417"/>
                    <a:pt x="462" y="4380"/>
                    <a:pt x="514" y="4310"/>
                  </a:cubicBezTo>
                  <a:cubicBezTo>
                    <a:pt x="2284" y="1944"/>
                    <a:pt x="5212" y="533"/>
                    <a:pt x="8345" y="533"/>
                  </a:cubicBezTo>
                  <a:cubicBezTo>
                    <a:pt x="11479" y="533"/>
                    <a:pt x="14406" y="1944"/>
                    <a:pt x="16176" y="4310"/>
                  </a:cubicBezTo>
                  <a:cubicBezTo>
                    <a:pt x="16229" y="4379"/>
                    <a:pt x="16309" y="4416"/>
                    <a:pt x="16390" y="4416"/>
                  </a:cubicBezTo>
                  <a:cubicBezTo>
                    <a:pt x="16445" y="4416"/>
                    <a:pt x="16501" y="4398"/>
                    <a:pt x="16549" y="4363"/>
                  </a:cubicBezTo>
                  <a:cubicBezTo>
                    <a:pt x="16666" y="4275"/>
                    <a:pt x="16691" y="4109"/>
                    <a:pt x="16602" y="3991"/>
                  </a:cubicBezTo>
                  <a:cubicBezTo>
                    <a:pt x="14733" y="1493"/>
                    <a:pt x="11645" y="1"/>
                    <a:pt x="8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173"/>
            <p:cNvSpPr/>
            <p:nvPr/>
          </p:nvSpPr>
          <p:spPr>
            <a:xfrm>
              <a:off x="5620234" y="4311976"/>
              <a:ext cx="157877" cy="157048"/>
            </a:xfrm>
            <a:custGeom>
              <a:rect b="b" l="l" r="r" t="t"/>
              <a:pathLst>
                <a:path extrusionOk="0" h="4735" w="4760">
                  <a:moveTo>
                    <a:pt x="3584" y="3055"/>
                  </a:moveTo>
                  <a:cubicBezTo>
                    <a:pt x="3863" y="3055"/>
                    <a:pt x="4088" y="3281"/>
                    <a:pt x="4088" y="3559"/>
                  </a:cubicBezTo>
                  <a:cubicBezTo>
                    <a:pt x="4088" y="3837"/>
                    <a:pt x="3863" y="4063"/>
                    <a:pt x="3584" y="4063"/>
                  </a:cubicBezTo>
                  <a:cubicBezTo>
                    <a:pt x="3306" y="4063"/>
                    <a:pt x="3080" y="3837"/>
                    <a:pt x="3080" y="3559"/>
                  </a:cubicBezTo>
                  <a:cubicBezTo>
                    <a:pt x="3080" y="3281"/>
                    <a:pt x="3306" y="3055"/>
                    <a:pt x="3584" y="3055"/>
                  </a:cubicBezTo>
                  <a:close/>
                  <a:moveTo>
                    <a:pt x="3324" y="0"/>
                  </a:moveTo>
                  <a:cubicBezTo>
                    <a:pt x="3238" y="0"/>
                    <a:pt x="3154" y="22"/>
                    <a:pt x="3080" y="64"/>
                  </a:cubicBezTo>
                  <a:cubicBezTo>
                    <a:pt x="2922" y="153"/>
                    <a:pt x="2826" y="322"/>
                    <a:pt x="2829" y="503"/>
                  </a:cubicBezTo>
                  <a:cubicBezTo>
                    <a:pt x="2838" y="1042"/>
                    <a:pt x="2627" y="1595"/>
                    <a:pt x="2252" y="2021"/>
                  </a:cubicBezTo>
                  <a:cubicBezTo>
                    <a:pt x="2154" y="2131"/>
                    <a:pt x="2164" y="2298"/>
                    <a:pt x="2274" y="2396"/>
                  </a:cubicBezTo>
                  <a:cubicBezTo>
                    <a:pt x="2325" y="2441"/>
                    <a:pt x="2388" y="2463"/>
                    <a:pt x="2450" y="2463"/>
                  </a:cubicBezTo>
                  <a:cubicBezTo>
                    <a:pt x="2524" y="2463"/>
                    <a:pt x="2597" y="2432"/>
                    <a:pt x="2649" y="2373"/>
                  </a:cubicBezTo>
                  <a:cubicBezTo>
                    <a:pt x="3104" y="1860"/>
                    <a:pt x="3354" y="1220"/>
                    <a:pt x="3361" y="563"/>
                  </a:cubicBezTo>
                  <a:cubicBezTo>
                    <a:pt x="3906" y="933"/>
                    <a:pt x="4228" y="1543"/>
                    <a:pt x="4228" y="2210"/>
                  </a:cubicBezTo>
                  <a:cubicBezTo>
                    <a:pt x="4228" y="2379"/>
                    <a:pt x="4207" y="2544"/>
                    <a:pt x="4167" y="2703"/>
                  </a:cubicBezTo>
                  <a:cubicBezTo>
                    <a:pt x="4000" y="2590"/>
                    <a:pt x="3800" y="2523"/>
                    <a:pt x="3584" y="2523"/>
                  </a:cubicBezTo>
                  <a:cubicBezTo>
                    <a:pt x="3013" y="2523"/>
                    <a:pt x="2548" y="2988"/>
                    <a:pt x="2548" y="3559"/>
                  </a:cubicBezTo>
                  <a:cubicBezTo>
                    <a:pt x="2548" y="3775"/>
                    <a:pt x="2615" y="3975"/>
                    <a:pt x="2728" y="4141"/>
                  </a:cubicBezTo>
                  <a:cubicBezTo>
                    <a:pt x="2570" y="4181"/>
                    <a:pt x="2406" y="4203"/>
                    <a:pt x="2235" y="4203"/>
                  </a:cubicBezTo>
                  <a:cubicBezTo>
                    <a:pt x="1569" y="4203"/>
                    <a:pt x="958" y="3879"/>
                    <a:pt x="588" y="3334"/>
                  </a:cubicBezTo>
                  <a:cubicBezTo>
                    <a:pt x="819" y="3332"/>
                    <a:pt x="1051" y="3298"/>
                    <a:pt x="1279" y="3234"/>
                  </a:cubicBezTo>
                  <a:cubicBezTo>
                    <a:pt x="1421" y="3195"/>
                    <a:pt x="1503" y="3049"/>
                    <a:pt x="1464" y="2907"/>
                  </a:cubicBezTo>
                  <a:cubicBezTo>
                    <a:pt x="1431" y="2789"/>
                    <a:pt x="1324" y="2712"/>
                    <a:pt x="1207" y="2712"/>
                  </a:cubicBezTo>
                  <a:cubicBezTo>
                    <a:pt x="1183" y="2712"/>
                    <a:pt x="1159" y="2716"/>
                    <a:pt x="1136" y="2722"/>
                  </a:cubicBezTo>
                  <a:cubicBezTo>
                    <a:pt x="946" y="2776"/>
                    <a:pt x="753" y="2802"/>
                    <a:pt x="564" y="2802"/>
                  </a:cubicBezTo>
                  <a:lnTo>
                    <a:pt x="521" y="2802"/>
                  </a:lnTo>
                  <a:cubicBezTo>
                    <a:pt x="342" y="2802"/>
                    <a:pt x="177" y="2899"/>
                    <a:pt x="89" y="3055"/>
                  </a:cubicBezTo>
                  <a:cubicBezTo>
                    <a:pt x="0" y="3213"/>
                    <a:pt x="5" y="3407"/>
                    <a:pt x="102" y="3560"/>
                  </a:cubicBezTo>
                  <a:cubicBezTo>
                    <a:pt x="565" y="4295"/>
                    <a:pt x="1362" y="4735"/>
                    <a:pt x="2236" y="4735"/>
                  </a:cubicBezTo>
                  <a:cubicBezTo>
                    <a:pt x="2587" y="4735"/>
                    <a:pt x="2922" y="4662"/>
                    <a:pt x="3227" y="4531"/>
                  </a:cubicBezTo>
                  <a:cubicBezTo>
                    <a:pt x="3339" y="4572"/>
                    <a:pt x="3459" y="4595"/>
                    <a:pt x="3585" y="4595"/>
                  </a:cubicBezTo>
                  <a:cubicBezTo>
                    <a:pt x="4156" y="4595"/>
                    <a:pt x="4620" y="4130"/>
                    <a:pt x="4620" y="3559"/>
                  </a:cubicBezTo>
                  <a:cubicBezTo>
                    <a:pt x="4620" y="3433"/>
                    <a:pt x="4599" y="3312"/>
                    <a:pt x="4557" y="3201"/>
                  </a:cubicBezTo>
                  <a:cubicBezTo>
                    <a:pt x="4688" y="2897"/>
                    <a:pt x="4760" y="2562"/>
                    <a:pt x="4760" y="2210"/>
                  </a:cubicBezTo>
                  <a:cubicBezTo>
                    <a:pt x="4760" y="1336"/>
                    <a:pt x="4322" y="538"/>
                    <a:pt x="3586" y="76"/>
                  </a:cubicBezTo>
                  <a:cubicBezTo>
                    <a:pt x="3508" y="26"/>
                    <a:pt x="3417" y="0"/>
                    <a:pt x="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173"/>
            <p:cNvSpPr/>
            <p:nvPr/>
          </p:nvSpPr>
          <p:spPr>
            <a:xfrm>
              <a:off x="5617282" y="4308195"/>
              <a:ext cx="74826" cy="74793"/>
            </a:xfrm>
            <a:custGeom>
              <a:rect b="b" l="l" r="r" t="t"/>
              <a:pathLst>
                <a:path extrusionOk="0" h="2255" w="2256">
                  <a:moveTo>
                    <a:pt x="1128" y="531"/>
                  </a:moveTo>
                  <a:cubicBezTo>
                    <a:pt x="1457" y="531"/>
                    <a:pt x="1724" y="799"/>
                    <a:pt x="1724" y="1128"/>
                  </a:cubicBezTo>
                  <a:cubicBezTo>
                    <a:pt x="1724" y="1456"/>
                    <a:pt x="1457" y="1723"/>
                    <a:pt x="1128" y="1723"/>
                  </a:cubicBezTo>
                  <a:cubicBezTo>
                    <a:pt x="800" y="1723"/>
                    <a:pt x="533" y="1456"/>
                    <a:pt x="533" y="1128"/>
                  </a:cubicBezTo>
                  <a:cubicBezTo>
                    <a:pt x="533" y="799"/>
                    <a:pt x="800" y="531"/>
                    <a:pt x="1128" y="531"/>
                  </a:cubicBezTo>
                  <a:close/>
                  <a:moveTo>
                    <a:pt x="1128" y="0"/>
                  </a:moveTo>
                  <a:cubicBezTo>
                    <a:pt x="506" y="0"/>
                    <a:pt x="1" y="505"/>
                    <a:pt x="1" y="1128"/>
                  </a:cubicBezTo>
                  <a:cubicBezTo>
                    <a:pt x="1" y="1749"/>
                    <a:pt x="506" y="2255"/>
                    <a:pt x="1128" y="2255"/>
                  </a:cubicBezTo>
                  <a:cubicBezTo>
                    <a:pt x="1749" y="2255"/>
                    <a:pt x="2255" y="1749"/>
                    <a:pt x="2255" y="1128"/>
                  </a:cubicBezTo>
                  <a:cubicBezTo>
                    <a:pt x="2255" y="505"/>
                    <a:pt x="174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173"/>
            <p:cNvSpPr/>
            <p:nvPr/>
          </p:nvSpPr>
          <p:spPr>
            <a:xfrm>
              <a:off x="5457249" y="4520400"/>
              <a:ext cx="52670" cy="52703"/>
            </a:xfrm>
            <a:custGeom>
              <a:rect b="b" l="l" r="r" t="t"/>
              <a:pathLst>
                <a:path extrusionOk="0" h="1589" w="1588">
                  <a:moveTo>
                    <a:pt x="1056" y="533"/>
                  </a:moveTo>
                  <a:lnTo>
                    <a:pt x="1056" y="1056"/>
                  </a:lnTo>
                  <a:lnTo>
                    <a:pt x="531" y="1056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145"/>
                  </a:lnTo>
                  <a:cubicBezTo>
                    <a:pt x="0" y="1389"/>
                    <a:pt x="198" y="1588"/>
                    <a:pt x="443" y="1588"/>
                  </a:cubicBezTo>
                  <a:lnTo>
                    <a:pt x="1144" y="1588"/>
                  </a:lnTo>
                  <a:cubicBezTo>
                    <a:pt x="1388" y="1588"/>
                    <a:pt x="1587" y="1390"/>
                    <a:pt x="1587" y="1145"/>
                  </a:cubicBezTo>
                  <a:lnTo>
                    <a:pt x="1587" y="443"/>
                  </a:lnTo>
                  <a:cubicBezTo>
                    <a:pt x="1587" y="199"/>
                    <a:pt x="1388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173"/>
            <p:cNvSpPr/>
            <p:nvPr/>
          </p:nvSpPr>
          <p:spPr>
            <a:xfrm>
              <a:off x="5514131" y="4520400"/>
              <a:ext cx="52703" cy="52703"/>
            </a:xfrm>
            <a:custGeom>
              <a:rect b="b" l="l" r="r" t="t"/>
              <a:pathLst>
                <a:path extrusionOk="0" h="1589" w="1589">
                  <a:moveTo>
                    <a:pt x="1056" y="533"/>
                  </a:moveTo>
                  <a:lnTo>
                    <a:pt x="1056" y="1056"/>
                  </a:lnTo>
                  <a:lnTo>
                    <a:pt x="533" y="1056"/>
                  </a:lnTo>
                  <a:lnTo>
                    <a:pt x="533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45"/>
                  </a:lnTo>
                  <a:cubicBezTo>
                    <a:pt x="1" y="1389"/>
                    <a:pt x="199" y="1588"/>
                    <a:pt x="443" y="1588"/>
                  </a:cubicBezTo>
                  <a:lnTo>
                    <a:pt x="1144" y="1588"/>
                  </a:lnTo>
                  <a:cubicBezTo>
                    <a:pt x="1389" y="1588"/>
                    <a:pt x="1588" y="1390"/>
                    <a:pt x="1588" y="1145"/>
                  </a:cubicBezTo>
                  <a:lnTo>
                    <a:pt x="1588" y="443"/>
                  </a:lnTo>
                  <a:cubicBezTo>
                    <a:pt x="1588" y="199"/>
                    <a:pt x="1389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173"/>
            <p:cNvSpPr/>
            <p:nvPr/>
          </p:nvSpPr>
          <p:spPr>
            <a:xfrm>
              <a:off x="5839604" y="4001528"/>
              <a:ext cx="121692" cy="65008"/>
            </a:xfrm>
            <a:custGeom>
              <a:rect b="b" l="l" r="r" t="t"/>
              <a:pathLst>
                <a:path extrusionOk="0" h="1960" w="3669">
                  <a:moveTo>
                    <a:pt x="2524" y="0"/>
                  </a:moveTo>
                  <a:cubicBezTo>
                    <a:pt x="2377" y="0"/>
                    <a:pt x="2258" y="120"/>
                    <a:pt x="2258" y="266"/>
                  </a:cubicBezTo>
                  <a:lnTo>
                    <a:pt x="2258" y="1428"/>
                  </a:lnTo>
                  <a:lnTo>
                    <a:pt x="1910" y="1428"/>
                  </a:lnTo>
                  <a:lnTo>
                    <a:pt x="1910" y="826"/>
                  </a:lnTo>
                  <a:cubicBezTo>
                    <a:pt x="1910" y="679"/>
                    <a:pt x="1791" y="560"/>
                    <a:pt x="1644" y="560"/>
                  </a:cubicBezTo>
                  <a:cubicBezTo>
                    <a:pt x="1497" y="560"/>
                    <a:pt x="1378" y="679"/>
                    <a:pt x="1378" y="826"/>
                  </a:cubicBezTo>
                  <a:lnTo>
                    <a:pt x="1378" y="1428"/>
                  </a:lnTo>
                  <a:lnTo>
                    <a:pt x="1030" y="1428"/>
                  </a:lnTo>
                  <a:lnTo>
                    <a:pt x="1030" y="1230"/>
                  </a:lnTo>
                  <a:cubicBezTo>
                    <a:pt x="1030" y="1084"/>
                    <a:pt x="912" y="965"/>
                    <a:pt x="765" y="965"/>
                  </a:cubicBezTo>
                  <a:cubicBezTo>
                    <a:pt x="618" y="965"/>
                    <a:pt x="499" y="1085"/>
                    <a:pt x="499" y="1230"/>
                  </a:cubicBezTo>
                  <a:lnTo>
                    <a:pt x="499" y="1428"/>
                  </a:lnTo>
                  <a:lnTo>
                    <a:pt x="266" y="1428"/>
                  </a:lnTo>
                  <a:cubicBezTo>
                    <a:pt x="119" y="1428"/>
                    <a:pt x="0" y="1547"/>
                    <a:pt x="0" y="1694"/>
                  </a:cubicBezTo>
                  <a:cubicBezTo>
                    <a:pt x="0" y="1840"/>
                    <a:pt x="119" y="1959"/>
                    <a:pt x="266" y="1959"/>
                  </a:cubicBezTo>
                  <a:lnTo>
                    <a:pt x="3404" y="1959"/>
                  </a:lnTo>
                  <a:cubicBezTo>
                    <a:pt x="3543" y="1959"/>
                    <a:pt x="3655" y="1854"/>
                    <a:pt x="3668" y="1718"/>
                  </a:cubicBezTo>
                  <a:cubicBezTo>
                    <a:pt x="3669" y="1710"/>
                    <a:pt x="3669" y="1702"/>
                    <a:pt x="3669" y="1694"/>
                  </a:cubicBezTo>
                  <a:lnTo>
                    <a:pt x="3669" y="574"/>
                  </a:lnTo>
                  <a:cubicBezTo>
                    <a:pt x="3669" y="429"/>
                    <a:pt x="3550" y="309"/>
                    <a:pt x="3403" y="309"/>
                  </a:cubicBezTo>
                  <a:cubicBezTo>
                    <a:pt x="3256" y="309"/>
                    <a:pt x="3137" y="429"/>
                    <a:pt x="3137" y="575"/>
                  </a:cubicBezTo>
                  <a:lnTo>
                    <a:pt x="3137" y="1428"/>
                  </a:lnTo>
                  <a:lnTo>
                    <a:pt x="2790" y="1428"/>
                  </a:lnTo>
                  <a:lnTo>
                    <a:pt x="2790" y="266"/>
                  </a:lnTo>
                  <a:cubicBezTo>
                    <a:pt x="2790" y="120"/>
                    <a:pt x="2671" y="0"/>
                    <a:pt x="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173"/>
            <p:cNvSpPr/>
            <p:nvPr/>
          </p:nvSpPr>
          <p:spPr>
            <a:xfrm>
              <a:off x="5870019" y="4089057"/>
              <a:ext cx="17711" cy="17678"/>
            </a:xfrm>
            <a:custGeom>
              <a:rect b="b" l="l" r="r" t="t"/>
              <a:pathLst>
                <a:path extrusionOk="0" h="533" w="534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3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173"/>
            <p:cNvSpPr/>
            <p:nvPr/>
          </p:nvSpPr>
          <p:spPr>
            <a:xfrm>
              <a:off x="5906835" y="4089057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5" y="78"/>
                  </a:cubicBezTo>
                  <a:cubicBezTo>
                    <a:pt x="405" y="29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173"/>
            <p:cNvSpPr/>
            <p:nvPr/>
          </p:nvSpPr>
          <p:spPr>
            <a:xfrm>
              <a:off x="5943617" y="408905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0"/>
                  </a:moveTo>
                  <a:cubicBezTo>
                    <a:pt x="197" y="0"/>
                    <a:pt x="129" y="29"/>
                    <a:pt x="79" y="78"/>
                  </a:cubicBezTo>
                  <a:cubicBezTo>
                    <a:pt x="30" y="127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8" y="532"/>
                    <a:pt x="406" y="503"/>
                    <a:pt x="456" y="454"/>
                  </a:cubicBezTo>
                  <a:cubicBezTo>
                    <a:pt x="505" y="405"/>
                    <a:pt x="533" y="336"/>
                    <a:pt x="533" y="266"/>
                  </a:cubicBezTo>
                  <a:cubicBezTo>
                    <a:pt x="533" y="196"/>
                    <a:pt x="504" y="127"/>
                    <a:pt x="456" y="78"/>
                  </a:cubicBezTo>
                  <a:cubicBezTo>
                    <a:pt x="406" y="2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173"/>
            <p:cNvSpPr/>
            <p:nvPr/>
          </p:nvSpPr>
          <p:spPr>
            <a:xfrm>
              <a:off x="5439405" y="4243717"/>
              <a:ext cx="521891" cy="283118"/>
            </a:xfrm>
            <a:custGeom>
              <a:rect b="b" l="l" r="r" t="t"/>
              <a:pathLst>
                <a:path extrusionOk="0" h="8536" w="15735">
                  <a:moveTo>
                    <a:pt x="9236" y="672"/>
                  </a:moveTo>
                  <a:lnTo>
                    <a:pt x="9236" y="672"/>
                  </a:lnTo>
                  <a:cubicBezTo>
                    <a:pt x="11475" y="1079"/>
                    <a:pt x="13485" y="2359"/>
                    <a:pt x="14805" y="4268"/>
                  </a:cubicBezTo>
                  <a:cubicBezTo>
                    <a:pt x="14158" y="5203"/>
                    <a:pt x="13346" y="5987"/>
                    <a:pt x="12422" y="6591"/>
                  </a:cubicBezTo>
                  <a:lnTo>
                    <a:pt x="11930" y="5982"/>
                  </a:lnTo>
                  <a:cubicBezTo>
                    <a:pt x="11877" y="5918"/>
                    <a:pt x="11800" y="5884"/>
                    <a:pt x="11723" y="5884"/>
                  </a:cubicBezTo>
                  <a:cubicBezTo>
                    <a:pt x="11664" y="5884"/>
                    <a:pt x="11605" y="5903"/>
                    <a:pt x="11556" y="5942"/>
                  </a:cubicBezTo>
                  <a:cubicBezTo>
                    <a:pt x="11441" y="6035"/>
                    <a:pt x="11424" y="6202"/>
                    <a:pt x="11516" y="6316"/>
                  </a:cubicBezTo>
                  <a:lnTo>
                    <a:pt x="11964" y="6872"/>
                  </a:lnTo>
                  <a:cubicBezTo>
                    <a:pt x="11123" y="7350"/>
                    <a:pt x="10203" y="7687"/>
                    <a:pt x="9241" y="7862"/>
                  </a:cubicBezTo>
                  <a:cubicBezTo>
                    <a:pt x="10630" y="7261"/>
                    <a:pt x="11604" y="5876"/>
                    <a:pt x="11604" y="4268"/>
                  </a:cubicBezTo>
                  <a:cubicBezTo>
                    <a:pt x="11604" y="3901"/>
                    <a:pt x="11554" y="3538"/>
                    <a:pt x="11453" y="3189"/>
                  </a:cubicBezTo>
                  <a:cubicBezTo>
                    <a:pt x="11420" y="3073"/>
                    <a:pt x="11314" y="2996"/>
                    <a:pt x="11199" y="2996"/>
                  </a:cubicBezTo>
                  <a:cubicBezTo>
                    <a:pt x="11174" y="2996"/>
                    <a:pt x="11150" y="3000"/>
                    <a:pt x="11125" y="3007"/>
                  </a:cubicBezTo>
                  <a:cubicBezTo>
                    <a:pt x="10984" y="3047"/>
                    <a:pt x="10902" y="3194"/>
                    <a:pt x="10943" y="3335"/>
                  </a:cubicBezTo>
                  <a:cubicBezTo>
                    <a:pt x="11029" y="3637"/>
                    <a:pt x="11072" y="3951"/>
                    <a:pt x="11072" y="4268"/>
                  </a:cubicBezTo>
                  <a:cubicBezTo>
                    <a:pt x="11072" y="6134"/>
                    <a:pt x="9554" y="7653"/>
                    <a:pt x="7688" y="7653"/>
                  </a:cubicBezTo>
                  <a:cubicBezTo>
                    <a:pt x="5822" y="7653"/>
                    <a:pt x="4303" y="6134"/>
                    <a:pt x="4303" y="4268"/>
                  </a:cubicBezTo>
                  <a:cubicBezTo>
                    <a:pt x="4303" y="2401"/>
                    <a:pt x="5822" y="883"/>
                    <a:pt x="7688" y="883"/>
                  </a:cubicBezTo>
                  <a:cubicBezTo>
                    <a:pt x="8634" y="883"/>
                    <a:pt x="9512" y="1264"/>
                    <a:pt x="10160" y="1956"/>
                  </a:cubicBezTo>
                  <a:cubicBezTo>
                    <a:pt x="10212" y="2011"/>
                    <a:pt x="10282" y="2039"/>
                    <a:pt x="10353" y="2039"/>
                  </a:cubicBezTo>
                  <a:cubicBezTo>
                    <a:pt x="10418" y="2039"/>
                    <a:pt x="10484" y="2016"/>
                    <a:pt x="10535" y="1968"/>
                  </a:cubicBezTo>
                  <a:cubicBezTo>
                    <a:pt x="10642" y="1867"/>
                    <a:pt x="10648" y="1699"/>
                    <a:pt x="10548" y="1592"/>
                  </a:cubicBezTo>
                  <a:cubicBezTo>
                    <a:pt x="10176" y="1195"/>
                    <a:pt x="9727" y="884"/>
                    <a:pt x="9236" y="672"/>
                  </a:cubicBezTo>
                  <a:close/>
                  <a:moveTo>
                    <a:pt x="6135" y="672"/>
                  </a:moveTo>
                  <a:lnTo>
                    <a:pt x="6135" y="672"/>
                  </a:lnTo>
                  <a:cubicBezTo>
                    <a:pt x="4746" y="1275"/>
                    <a:pt x="3771" y="2660"/>
                    <a:pt x="3771" y="4268"/>
                  </a:cubicBezTo>
                  <a:cubicBezTo>
                    <a:pt x="3771" y="5876"/>
                    <a:pt x="4746" y="7261"/>
                    <a:pt x="6135" y="7863"/>
                  </a:cubicBezTo>
                  <a:cubicBezTo>
                    <a:pt x="3898" y="7455"/>
                    <a:pt x="1889" y="6174"/>
                    <a:pt x="571" y="4268"/>
                  </a:cubicBezTo>
                  <a:cubicBezTo>
                    <a:pt x="1889" y="2361"/>
                    <a:pt x="3898" y="1081"/>
                    <a:pt x="6135" y="672"/>
                  </a:cubicBezTo>
                  <a:close/>
                  <a:moveTo>
                    <a:pt x="7687" y="1"/>
                  </a:moveTo>
                  <a:cubicBezTo>
                    <a:pt x="4657" y="1"/>
                    <a:pt x="1825" y="1496"/>
                    <a:pt x="110" y="4000"/>
                  </a:cubicBezTo>
                  <a:cubicBezTo>
                    <a:pt x="0" y="4160"/>
                    <a:pt x="0" y="4376"/>
                    <a:pt x="110" y="4537"/>
                  </a:cubicBezTo>
                  <a:cubicBezTo>
                    <a:pt x="1825" y="7041"/>
                    <a:pt x="4657" y="8536"/>
                    <a:pt x="7687" y="8536"/>
                  </a:cubicBezTo>
                  <a:cubicBezTo>
                    <a:pt x="9333" y="8536"/>
                    <a:pt x="10920" y="8094"/>
                    <a:pt x="12302" y="7291"/>
                  </a:cubicBezTo>
                  <a:lnTo>
                    <a:pt x="13047" y="8214"/>
                  </a:lnTo>
                  <a:cubicBezTo>
                    <a:pt x="13160" y="8352"/>
                    <a:pt x="13363" y="8450"/>
                    <a:pt x="13543" y="8450"/>
                  </a:cubicBezTo>
                  <a:lnTo>
                    <a:pt x="15470" y="8450"/>
                  </a:lnTo>
                  <a:cubicBezTo>
                    <a:pt x="15616" y="8450"/>
                    <a:pt x="15735" y="8331"/>
                    <a:pt x="15735" y="8184"/>
                  </a:cubicBezTo>
                  <a:cubicBezTo>
                    <a:pt x="15735" y="8037"/>
                    <a:pt x="15616" y="7918"/>
                    <a:pt x="15469" y="7918"/>
                  </a:cubicBezTo>
                  <a:lnTo>
                    <a:pt x="13544" y="7918"/>
                  </a:lnTo>
                  <a:cubicBezTo>
                    <a:pt x="13522" y="7916"/>
                    <a:pt x="13475" y="7894"/>
                    <a:pt x="13461" y="7879"/>
                  </a:cubicBezTo>
                  <a:lnTo>
                    <a:pt x="12757" y="7007"/>
                  </a:lnTo>
                  <a:cubicBezTo>
                    <a:pt x="13731" y="6362"/>
                    <a:pt x="14586" y="5529"/>
                    <a:pt x="15265" y="4536"/>
                  </a:cubicBezTo>
                  <a:cubicBezTo>
                    <a:pt x="15376" y="4374"/>
                    <a:pt x="15376" y="4162"/>
                    <a:pt x="15265" y="4000"/>
                  </a:cubicBezTo>
                  <a:cubicBezTo>
                    <a:pt x="13551" y="1496"/>
                    <a:pt x="10718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173"/>
            <p:cNvSpPr/>
            <p:nvPr/>
          </p:nvSpPr>
          <p:spPr>
            <a:xfrm>
              <a:off x="5873866" y="4532341"/>
              <a:ext cx="87430" cy="17678"/>
            </a:xfrm>
            <a:custGeom>
              <a:rect b="b" l="l" r="r" t="t"/>
              <a:pathLst>
                <a:path extrusionOk="0" h="533" w="2636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370" y="532"/>
                  </a:lnTo>
                  <a:cubicBezTo>
                    <a:pt x="2517" y="532"/>
                    <a:pt x="2636" y="413"/>
                    <a:pt x="2636" y="266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173"/>
            <p:cNvSpPr/>
            <p:nvPr/>
          </p:nvSpPr>
          <p:spPr>
            <a:xfrm>
              <a:off x="5873866" y="4558377"/>
              <a:ext cx="87430" cy="17678"/>
            </a:xfrm>
            <a:custGeom>
              <a:rect b="b" l="l" r="r" t="t"/>
              <a:pathLst>
                <a:path extrusionOk="0" h="533" w="2636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2370" y="533"/>
                  </a:lnTo>
                  <a:cubicBezTo>
                    <a:pt x="2517" y="533"/>
                    <a:pt x="2636" y="413"/>
                    <a:pt x="2636" y="267"/>
                  </a:cubicBezTo>
                  <a:cubicBezTo>
                    <a:pt x="2636" y="120"/>
                    <a:pt x="2517" y="1"/>
                    <a:pt x="2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173"/>
            <p:cNvSpPr/>
            <p:nvPr/>
          </p:nvSpPr>
          <p:spPr>
            <a:xfrm>
              <a:off x="5873866" y="4584447"/>
              <a:ext cx="87430" cy="17645"/>
            </a:xfrm>
            <a:custGeom>
              <a:rect b="b" l="l" r="r" t="t"/>
              <a:pathLst>
                <a:path extrusionOk="0" h="532" w="2636">
                  <a:moveTo>
                    <a:pt x="266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2370" y="531"/>
                  </a:lnTo>
                  <a:cubicBezTo>
                    <a:pt x="2517" y="531"/>
                    <a:pt x="2636" y="412"/>
                    <a:pt x="2636" y="265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1" name="Google Shape;6301;p173"/>
          <p:cNvSpPr txBox="1"/>
          <p:nvPr/>
        </p:nvSpPr>
        <p:spPr>
          <a:xfrm>
            <a:off x="4318150" y="18300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Find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302" name="Google Shape;6302;p173"/>
          <p:cNvSpPr txBox="1"/>
          <p:nvPr/>
        </p:nvSpPr>
        <p:spPr>
          <a:xfrm>
            <a:off x="5711962" y="1830025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map and &lt;algorithm&gt; find for quick searching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03" name="Google Shape;6303;p173"/>
          <p:cNvSpPr txBox="1"/>
          <p:nvPr/>
        </p:nvSpPr>
        <p:spPr>
          <a:xfrm>
            <a:off x="4318150" y="2598700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Merge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304" name="Google Shape;6304;p173"/>
          <p:cNvSpPr txBox="1"/>
          <p:nvPr/>
        </p:nvSpPr>
        <p:spPr>
          <a:xfrm>
            <a:off x="5711962" y="2598700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&lt;algorithm&gt; merge for quicker vector manipulation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05" name="Google Shape;6305;p173"/>
          <p:cNvSpPr txBox="1"/>
          <p:nvPr/>
        </p:nvSpPr>
        <p:spPr>
          <a:xfrm>
            <a:off x="4318150" y="336737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Binary_Search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306" name="Google Shape;6306;p173"/>
          <p:cNvSpPr txBox="1"/>
          <p:nvPr/>
        </p:nvSpPr>
        <p:spPr>
          <a:xfrm>
            <a:off x="5711962" y="3367375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&lt;algorithm&gt; binary_seach for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quicker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vector searching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07" name="Google Shape;6307;p173"/>
          <p:cNvSpPr/>
          <p:nvPr/>
        </p:nvSpPr>
        <p:spPr>
          <a:xfrm rot="5400000">
            <a:off x="3590824" y="1805275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8" name="Google Shape;6308;p173"/>
          <p:cNvSpPr/>
          <p:nvPr/>
        </p:nvSpPr>
        <p:spPr>
          <a:xfrm rot="5400000">
            <a:off x="3590824" y="2573950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9" name="Google Shape;6309;p173"/>
          <p:cNvSpPr/>
          <p:nvPr/>
        </p:nvSpPr>
        <p:spPr>
          <a:xfrm rot="5400000">
            <a:off x="3590824" y="3342625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0" name="Google Shape;6310;p173"/>
          <p:cNvGrpSpPr/>
          <p:nvPr/>
        </p:nvGrpSpPr>
        <p:grpSpPr>
          <a:xfrm>
            <a:off x="3736787" y="1889380"/>
            <a:ext cx="323975" cy="365789"/>
            <a:chOff x="4020665" y="1431080"/>
            <a:chExt cx="531542" cy="602023"/>
          </a:xfrm>
        </p:grpSpPr>
        <p:sp>
          <p:nvSpPr>
            <p:cNvPr id="6311" name="Google Shape;6311;p173"/>
            <p:cNvSpPr/>
            <p:nvPr/>
          </p:nvSpPr>
          <p:spPr>
            <a:xfrm>
              <a:off x="4094363" y="1495524"/>
              <a:ext cx="457844" cy="537579"/>
            </a:xfrm>
            <a:custGeom>
              <a:rect b="b" l="l" r="r" t="t"/>
              <a:pathLst>
                <a:path extrusionOk="0" h="16208" w="13804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173"/>
            <p:cNvSpPr/>
            <p:nvPr/>
          </p:nvSpPr>
          <p:spPr>
            <a:xfrm>
              <a:off x="4374363" y="1552008"/>
              <a:ext cx="121758" cy="122587"/>
            </a:xfrm>
            <a:custGeom>
              <a:rect b="b" l="l" r="r" t="t"/>
              <a:pathLst>
                <a:path extrusionOk="0" h="3696" w="3671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173"/>
            <p:cNvSpPr/>
            <p:nvPr/>
          </p:nvSpPr>
          <p:spPr>
            <a:xfrm>
              <a:off x="4404413" y="1582290"/>
              <a:ext cx="61658" cy="62023"/>
            </a:xfrm>
            <a:custGeom>
              <a:rect b="b" l="l" r="r" t="t"/>
              <a:pathLst>
                <a:path extrusionOk="0" h="1870" w="1859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173"/>
            <p:cNvSpPr/>
            <p:nvPr/>
          </p:nvSpPr>
          <p:spPr>
            <a:xfrm>
              <a:off x="4271843" y="1668559"/>
              <a:ext cx="51808" cy="115854"/>
            </a:xfrm>
            <a:custGeom>
              <a:rect b="b" l="l" r="r" t="t"/>
              <a:pathLst>
                <a:path extrusionOk="0" h="3493" w="1562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173"/>
            <p:cNvSpPr/>
            <p:nvPr/>
          </p:nvSpPr>
          <p:spPr>
            <a:xfrm>
              <a:off x="4288891" y="1431080"/>
              <a:ext cx="17678" cy="42255"/>
            </a:xfrm>
            <a:custGeom>
              <a:rect b="b" l="l" r="r" t="t"/>
              <a:pathLst>
                <a:path extrusionOk="0" h="1274" w="533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173"/>
            <p:cNvSpPr/>
            <p:nvPr/>
          </p:nvSpPr>
          <p:spPr>
            <a:xfrm>
              <a:off x="4209985" y="1443252"/>
              <a:ext cx="26766" cy="41194"/>
            </a:xfrm>
            <a:custGeom>
              <a:rect b="b" l="l" r="r" t="t"/>
              <a:pathLst>
                <a:path extrusionOk="0" h="1242" w="807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173"/>
            <p:cNvSpPr/>
            <p:nvPr/>
          </p:nvSpPr>
          <p:spPr>
            <a:xfrm>
              <a:off x="4138675" y="1477348"/>
              <a:ext cx="33566" cy="38209"/>
            </a:xfrm>
            <a:custGeom>
              <a:rect b="b" l="l" r="r" t="t"/>
              <a:pathLst>
                <a:path extrusionOk="0" h="1152" w="1012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173"/>
            <p:cNvSpPr/>
            <p:nvPr/>
          </p:nvSpPr>
          <p:spPr>
            <a:xfrm>
              <a:off x="4080466" y="1530516"/>
              <a:ext cx="38574" cy="33433"/>
            </a:xfrm>
            <a:custGeom>
              <a:rect b="b" l="l" r="r" t="t"/>
              <a:pathLst>
                <a:path extrusionOk="0" h="1008" w="1163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173"/>
            <p:cNvSpPr/>
            <p:nvPr/>
          </p:nvSpPr>
          <p:spPr>
            <a:xfrm>
              <a:off x="4039604" y="1598244"/>
              <a:ext cx="42587" cy="27363"/>
            </a:xfrm>
            <a:custGeom>
              <a:rect b="b" l="l" r="r" t="t"/>
              <a:pathLst>
                <a:path extrusionOk="0" h="825" w="1284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173"/>
            <p:cNvSpPr/>
            <p:nvPr/>
          </p:nvSpPr>
          <p:spPr>
            <a:xfrm>
              <a:off x="4020665" y="1674861"/>
              <a:ext cx="42985" cy="20464"/>
            </a:xfrm>
            <a:custGeom>
              <a:rect b="b" l="l" r="r" t="t"/>
              <a:pathLst>
                <a:path extrusionOk="0" h="617" w="1296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173"/>
            <p:cNvSpPr/>
            <p:nvPr/>
          </p:nvSpPr>
          <p:spPr>
            <a:xfrm>
              <a:off x="4023584" y="1749587"/>
              <a:ext cx="43217" cy="21990"/>
            </a:xfrm>
            <a:custGeom>
              <a:rect b="b" l="l" r="r" t="t"/>
              <a:pathLst>
                <a:path extrusionOk="0" h="663" w="1303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173"/>
            <p:cNvSpPr/>
            <p:nvPr/>
          </p:nvSpPr>
          <p:spPr>
            <a:xfrm>
              <a:off x="4048625" y="1817647"/>
              <a:ext cx="42023" cy="28723"/>
            </a:xfrm>
            <a:custGeom>
              <a:rect b="b" l="l" r="r" t="t"/>
              <a:pathLst>
                <a:path extrusionOk="0" h="866" w="1267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173"/>
            <p:cNvSpPr/>
            <p:nvPr/>
          </p:nvSpPr>
          <p:spPr>
            <a:xfrm>
              <a:off x="4094861" y="1876121"/>
              <a:ext cx="37313" cy="34594"/>
            </a:xfrm>
            <a:custGeom>
              <a:rect b="b" l="l" r="r" t="t"/>
              <a:pathLst>
                <a:path extrusionOk="0" h="1043" w="1125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173"/>
            <p:cNvSpPr/>
            <p:nvPr/>
          </p:nvSpPr>
          <p:spPr>
            <a:xfrm>
              <a:off x="4190814" y="1648659"/>
              <a:ext cx="51841" cy="52371"/>
            </a:xfrm>
            <a:custGeom>
              <a:rect b="b" l="l" r="r" t="t"/>
              <a:pathLst>
                <a:path extrusionOk="0" h="1579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173"/>
            <p:cNvSpPr/>
            <p:nvPr/>
          </p:nvSpPr>
          <p:spPr>
            <a:xfrm>
              <a:off x="4231047" y="1581063"/>
              <a:ext cx="51841" cy="52405"/>
            </a:xfrm>
            <a:custGeom>
              <a:rect b="b" l="l" r="r" t="t"/>
              <a:pathLst>
                <a:path extrusionOk="0" h="1580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6" name="Google Shape;6326;p173"/>
          <p:cNvGrpSpPr/>
          <p:nvPr/>
        </p:nvGrpSpPr>
        <p:grpSpPr>
          <a:xfrm>
            <a:off x="3774797" y="2658069"/>
            <a:ext cx="247956" cy="365769"/>
            <a:chOff x="6162888" y="1431577"/>
            <a:chExt cx="414295" cy="601990"/>
          </a:xfrm>
        </p:grpSpPr>
        <p:sp>
          <p:nvSpPr>
            <p:cNvPr id="6327" name="Google Shape;6327;p173"/>
            <p:cNvSpPr/>
            <p:nvPr/>
          </p:nvSpPr>
          <p:spPr>
            <a:xfrm>
              <a:off x="6268261" y="1810649"/>
              <a:ext cx="162886" cy="165008"/>
            </a:xfrm>
            <a:custGeom>
              <a:rect b="b" l="l" r="r" t="t"/>
              <a:pathLst>
                <a:path extrusionOk="0" h="4975" w="4911">
                  <a:moveTo>
                    <a:pt x="1855" y="533"/>
                  </a:moveTo>
                  <a:cubicBezTo>
                    <a:pt x="2040" y="533"/>
                    <a:pt x="2190" y="682"/>
                    <a:pt x="2190" y="864"/>
                  </a:cubicBezTo>
                  <a:lnTo>
                    <a:pt x="2190" y="1820"/>
                  </a:lnTo>
                  <a:lnTo>
                    <a:pt x="1645" y="1820"/>
                  </a:lnTo>
                  <a:cubicBezTo>
                    <a:pt x="1498" y="1820"/>
                    <a:pt x="1379" y="1939"/>
                    <a:pt x="1379" y="2086"/>
                  </a:cubicBezTo>
                  <a:cubicBezTo>
                    <a:pt x="1379" y="2233"/>
                    <a:pt x="1498" y="2352"/>
                    <a:pt x="1645" y="2352"/>
                  </a:cubicBezTo>
                  <a:lnTo>
                    <a:pt x="2190" y="2352"/>
                  </a:lnTo>
                  <a:lnTo>
                    <a:pt x="2190" y="4111"/>
                  </a:lnTo>
                  <a:cubicBezTo>
                    <a:pt x="2190" y="4294"/>
                    <a:pt x="2040" y="4443"/>
                    <a:pt x="1855" y="4443"/>
                  </a:cubicBezTo>
                  <a:cubicBezTo>
                    <a:pt x="1686" y="4443"/>
                    <a:pt x="1543" y="4317"/>
                    <a:pt x="1523" y="4151"/>
                  </a:cubicBezTo>
                  <a:cubicBezTo>
                    <a:pt x="1509" y="4035"/>
                    <a:pt x="1422" y="3943"/>
                    <a:pt x="1308" y="3921"/>
                  </a:cubicBezTo>
                  <a:cubicBezTo>
                    <a:pt x="1047" y="3872"/>
                    <a:pt x="857" y="3644"/>
                    <a:pt x="857" y="3379"/>
                  </a:cubicBezTo>
                  <a:cubicBezTo>
                    <a:pt x="857" y="3250"/>
                    <a:pt x="901" y="3128"/>
                    <a:pt x="985" y="3028"/>
                  </a:cubicBezTo>
                  <a:cubicBezTo>
                    <a:pt x="1034" y="2968"/>
                    <a:pt x="1054" y="2890"/>
                    <a:pt x="1042" y="2814"/>
                  </a:cubicBezTo>
                  <a:cubicBezTo>
                    <a:pt x="1030" y="2738"/>
                    <a:pt x="985" y="2672"/>
                    <a:pt x="918" y="2631"/>
                  </a:cubicBezTo>
                  <a:cubicBezTo>
                    <a:pt x="677" y="2484"/>
                    <a:pt x="533" y="2228"/>
                    <a:pt x="533" y="1947"/>
                  </a:cubicBezTo>
                  <a:cubicBezTo>
                    <a:pt x="533" y="1532"/>
                    <a:pt x="859" y="1181"/>
                    <a:pt x="1275" y="1148"/>
                  </a:cubicBezTo>
                  <a:cubicBezTo>
                    <a:pt x="1414" y="1137"/>
                    <a:pt x="1520" y="1022"/>
                    <a:pt x="1520" y="883"/>
                  </a:cubicBezTo>
                  <a:lnTo>
                    <a:pt x="1520" y="864"/>
                  </a:lnTo>
                  <a:cubicBezTo>
                    <a:pt x="1520" y="682"/>
                    <a:pt x="1670" y="533"/>
                    <a:pt x="1855" y="533"/>
                  </a:cubicBezTo>
                  <a:close/>
                  <a:moveTo>
                    <a:pt x="3056" y="533"/>
                  </a:moveTo>
                  <a:cubicBezTo>
                    <a:pt x="3241" y="533"/>
                    <a:pt x="3392" y="682"/>
                    <a:pt x="3392" y="864"/>
                  </a:cubicBezTo>
                  <a:lnTo>
                    <a:pt x="3392" y="883"/>
                  </a:lnTo>
                  <a:cubicBezTo>
                    <a:pt x="3392" y="1022"/>
                    <a:pt x="3499" y="1137"/>
                    <a:pt x="3637" y="1148"/>
                  </a:cubicBezTo>
                  <a:cubicBezTo>
                    <a:pt x="3977" y="1175"/>
                    <a:pt x="4258" y="1415"/>
                    <a:pt x="4348" y="1729"/>
                  </a:cubicBezTo>
                  <a:lnTo>
                    <a:pt x="3881" y="1729"/>
                  </a:lnTo>
                  <a:cubicBezTo>
                    <a:pt x="3734" y="1729"/>
                    <a:pt x="3615" y="1848"/>
                    <a:pt x="3615" y="1995"/>
                  </a:cubicBezTo>
                  <a:cubicBezTo>
                    <a:pt x="3615" y="2142"/>
                    <a:pt x="3734" y="2261"/>
                    <a:pt x="3881" y="2261"/>
                  </a:cubicBezTo>
                  <a:lnTo>
                    <a:pt x="4315" y="2261"/>
                  </a:lnTo>
                  <a:cubicBezTo>
                    <a:pt x="4251" y="2412"/>
                    <a:pt x="4141" y="2541"/>
                    <a:pt x="3994" y="2631"/>
                  </a:cubicBezTo>
                  <a:cubicBezTo>
                    <a:pt x="3928" y="2672"/>
                    <a:pt x="3883" y="2738"/>
                    <a:pt x="3870" y="2814"/>
                  </a:cubicBezTo>
                  <a:cubicBezTo>
                    <a:pt x="3857" y="2890"/>
                    <a:pt x="3879" y="2968"/>
                    <a:pt x="3928" y="3028"/>
                  </a:cubicBezTo>
                  <a:cubicBezTo>
                    <a:pt x="4011" y="3128"/>
                    <a:pt x="4054" y="3250"/>
                    <a:pt x="4054" y="3379"/>
                  </a:cubicBezTo>
                  <a:cubicBezTo>
                    <a:pt x="4054" y="3644"/>
                    <a:pt x="3866" y="3872"/>
                    <a:pt x="3604" y="3921"/>
                  </a:cubicBezTo>
                  <a:cubicBezTo>
                    <a:pt x="3490" y="3943"/>
                    <a:pt x="3403" y="4036"/>
                    <a:pt x="3389" y="4151"/>
                  </a:cubicBezTo>
                  <a:cubicBezTo>
                    <a:pt x="3370" y="4317"/>
                    <a:pt x="3227" y="4443"/>
                    <a:pt x="3056" y="4443"/>
                  </a:cubicBezTo>
                  <a:cubicBezTo>
                    <a:pt x="2873" y="4443"/>
                    <a:pt x="2722" y="4294"/>
                    <a:pt x="2722" y="4111"/>
                  </a:cubicBezTo>
                  <a:lnTo>
                    <a:pt x="2722" y="3488"/>
                  </a:lnTo>
                  <a:lnTo>
                    <a:pt x="3060" y="3488"/>
                  </a:lnTo>
                  <a:cubicBezTo>
                    <a:pt x="3206" y="3488"/>
                    <a:pt x="3324" y="3369"/>
                    <a:pt x="3324" y="3222"/>
                  </a:cubicBezTo>
                  <a:cubicBezTo>
                    <a:pt x="3324" y="3075"/>
                    <a:pt x="3206" y="2956"/>
                    <a:pt x="3060" y="2956"/>
                  </a:cubicBezTo>
                  <a:lnTo>
                    <a:pt x="2722" y="2956"/>
                  </a:lnTo>
                  <a:lnTo>
                    <a:pt x="2722" y="864"/>
                  </a:lnTo>
                  <a:cubicBezTo>
                    <a:pt x="2722" y="682"/>
                    <a:pt x="2873" y="533"/>
                    <a:pt x="3056" y="533"/>
                  </a:cubicBezTo>
                  <a:close/>
                  <a:moveTo>
                    <a:pt x="1855" y="1"/>
                  </a:moveTo>
                  <a:cubicBezTo>
                    <a:pt x="1451" y="1"/>
                    <a:pt x="1110" y="279"/>
                    <a:pt x="1014" y="653"/>
                  </a:cubicBezTo>
                  <a:cubicBezTo>
                    <a:pt x="431" y="800"/>
                    <a:pt x="1" y="1331"/>
                    <a:pt x="1" y="1947"/>
                  </a:cubicBezTo>
                  <a:cubicBezTo>
                    <a:pt x="1" y="2324"/>
                    <a:pt x="156" y="2674"/>
                    <a:pt x="427" y="2923"/>
                  </a:cubicBezTo>
                  <a:cubicBezTo>
                    <a:pt x="360" y="3065"/>
                    <a:pt x="325" y="3221"/>
                    <a:pt x="325" y="3379"/>
                  </a:cubicBezTo>
                  <a:cubicBezTo>
                    <a:pt x="325" y="3839"/>
                    <a:pt x="616" y="4241"/>
                    <a:pt x="1037" y="4396"/>
                  </a:cubicBezTo>
                  <a:cubicBezTo>
                    <a:pt x="1156" y="4736"/>
                    <a:pt x="1480" y="4974"/>
                    <a:pt x="1855" y="4974"/>
                  </a:cubicBezTo>
                  <a:cubicBezTo>
                    <a:pt x="2088" y="4974"/>
                    <a:pt x="2300" y="4883"/>
                    <a:pt x="2456" y="4733"/>
                  </a:cubicBezTo>
                  <a:cubicBezTo>
                    <a:pt x="2612" y="4883"/>
                    <a:pt x="2823" y="4974"/>
                    <a:pt x="3056" y="4974"/>
                  </a:cubicBezTo>
                  <a:cubicBezTo>
                    <a:pt x="3431" y="4974"/>
                    <a:pt x="3756" y="4736"/>
                    <a:pt x="3875" y="4396"/>
                  </a:cubicBezTo>
                  <a:cubicBezTo>
                    <a:pt x="4297" y="4242"/>
                    <a:pt x="4586" y="3839"/>
                    <a:pt x="4586" y="3379"/>
                  </a:cubicBezTo>
                  <a:cubicBezTo>
                    <a:pt x="4586" y="3221"/>
                    <a:pt x="4551" y="3065"/>
                    <a:pt x="4486" y="2923"/>
                  </a:cubicBezTo>
                  <a:cubicBezTo>
                    <a:pt x="4756" y="2674"/>
                    <a:pt x="4911" y="2324"/>
                    <a:pt x="4911" y="1947"/>
                  </a:cubicBezTo>
                  <a:cubicBezTo>
                    <a:pt x="4911" y="1331"/>
                    <a:pt x="4481" y="800"/>
                    <a:pt x="3897" y="653"/>
                  </a:cubicBezTo>
                  <a:cubicBezTo>
                    <a:pt x="3803" y="279"/>
                    <a:pt x="3462" y="1"/>
                    <a:pt x="3056" y="1"/>
                  </a:cubicBezTo>
                  <a:cubicBezTo>
                    <a:pt x="2823" y="1"/>
                    <a:pt x="2612" y="93"/>
                    <a:pt x="2456" y="243"/>
                  </a:cubicBezTo>
                  <a:cubicBezTo>
                    <a:pt x="2300" y="93"/>
                    <a:pt x="2088" y="1"/>
                    <a:pt x="1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173"/>
            <p:cNvSpPr/>
            <p:nvPr/>
          </p:nvSpPr>
          <p:spPr>
            <a:xfrm>
              <a:off x="6199438" y="1520964"/>
              <a:ext cx="306667" cy="512604"/>
            </a:xfrm>
            <a:custGeom>
              <a:rect b="b" l="l" r="r" t="t"/>
              <a:pathLst>
                <a:path extrusionOk="0" h="15455" w="9246">
                  <a:moveTo>
                    <a:pt x="8484" y="532"/>
                  </a:moveTo>
                  <a:lnTo>
                    <a:pt x="8484" y="986"/>
                  </a:lnTo>
                  <a:lnTo>
                    <a:pt x="8025" y="986"/>
                  </a:lnTo>
                  <a:lnTo>
                    <a:pt x="8025" y="532"/>
                  </a:lnTo>
                  <a:close/>
                  <a:moveTo>
                    <a:pt x="991" y="1947"/>
                  </a:moveTo>
                  <a:lnTo>
                    <a:pt x="991" y="2401"/>
                  </a:lnTo>
                  <a:lnTo>
                    <a:pt x="532" y="2401"/>
                  </a:lnTo>
                  <a:lnTo>
                    <a:pt x="532" y="1947"/>
                  </a:lnTo>
                  <a:close/>
                  <a:moveTo>
                    <a:pt x="5882" y="4525"/>
                  </a:moveTo>
                  <a:cubicBezTo>
                    <a:pt x="5930" y="4525"/>
                    <a:pt x="5970" y="4566"/>
                    <a:pt x="5970" y="4615"/>
                  </a:cubicBezTo>
                  <a:lnTo>
                    <a:pt x="5970" y="5361"/>
                  </a:lnTo>
                  <a:cubicBezTo>
                    <a:pt x="5970" y="5409"/>
                    <a:pt x="5930" y="5449"/>
                    <a:pt x="5882" y="5449"/>
                  </a:cubicBezTo>
                  <a:lnTo>
                    <a:pt x="3181" y="5449"/>
                  </a:lnTo>
                  <a:cubicBezTo>
                    <a:pt x="3132" y="5449"/>
                    <a:pt x="3091" y="5409"/>
                    <a:pt x="3091" y="5361"/>
                  </a:cubicBezTo>
                  <a:lnTo>
                    <a:pt x="3091" y="4615"/>
                  </a:lnTo>
                  <a:cubicBezTo>
                    <a:pt x="3091" y="4566"/>
                    <a:pt x="3132" y="4525"/>
                    <a:pt x="3181" y="4525"/>
                  </a:cubicBezTo>
                  <a:close/>
                  <a:moveTo>
                    <a:pt x="5224" y="5981"/>
                  </a:moveTo>
                  <a:lnTo>
                    <a:pt x="5224" y="6746"/>
                  </a:lnTo>
                  <a:lnTo>
                    <a:pt x="3838" y="6746"/>
                  </a:lnTo>
                  <a:lnTo>
                    <a:pt x="3838" y="5981"/>
                  </a:lnTo>
                  <a:close/>
                  <a:moveTo>
                    <a:pt x="8236" y="7815"/>
                  </a:moveTo>
                  <a:cubicBezTo>
                    <a:pt x="8249" y="7817"/>
                    <a:pt x="8270" y="7829"/>
                    <a:pt x="8278" y="7839"/>
                  </a:cubicBezTo>
                  <a:lnTo>
                    <a:pt x="8688" y="8544"/>
                  </a:lnTo>
                  <a:cubicBezTo>
                    <a:pt x="8691" y="8555"/>
                    <a:pt x="8691" y="8579"/>
                    <a:pt x="8688" y="8590"/>
                  </a:cubicBezTo>
                  <a:lnTo>
                    <a:pt x="8278" y="9297"/>
                  </a:lnTo>
                  <a:cubicBezTo>
                    <a:pt x="8270" y="9305"/>
                    <a:pt x="8249" y="9317"/>
                    <a:pt x="8236" y="9320"/>
                  </a:cubicBezTo>
                  <a:lnTo>
                    <a:pt x="7416" y="9320"/>
                  </a:lnTo>
                  <a:cubicBezTo>
                    <a:pt x="7405" y="9318"/>
                    <a:pt x="7383" y="9306"/>
                    <a:pt x="7375" y="9297"/>
                  </a:cubicBezTo>
                  <a:lnTo>
                    <a:pt x="6965" y="8590"/>
                  </a:lnTo>
                  <a:cubicBezTo>
                    <a:pt x="6961" y="8579"/>
                    <a:pt x="6961" y="8555"/>
                    <a:pt x="6965" y="8544"/>
                  </a:cubicBezTo>
                  <a:lnTo>
                    <a:pt x="7375" y="7839"/>
                  </a:lnTo>
                  <a:cubicBezTo>
                    <a:pt x="7383" y="7829"/>
                    <a:pt x="7405" y="7817"/>
                    <a:pt x="7416" y="7815"/>
                  </a:cubicBezTo>
                  <a:close/>
                  <a:moveTo>
                    <a:pt x="7937" y="0"/>
                  </a:moveTo>
                  <a:cubicBezTo>
                    <a:pt x="7692" y="0"/>
                    <a:pt x="7493" y="200"/>
                    <a:pt x="7493" y="444"/>
                  </a:cubicBezTo>
                  <a:lnTo>
                    <a:pt x="7493" y="1074"/>
                  </a:lnTo>
                  <a:cubicBezTo>
                    <a:pt x="7493" y="1319"/>
                    <a:pt x="7692" y="1518"/>
                    <a:pt x="7937" y="1518"/>
                  </a:cubicBezTo>
                  <a:lnTo>
                    <a:pt x="7961" y="1518"/>
                  </a:lnTo>
                  <a:lnTo>
                    <a:pt x="7961" y="2645"/>
                  </a:lnTo>
                  <a:lnTo>
                    <a:pt x="6574" y="2645"/>
                  </a:lnTo>
                  <a:lnTo>
                    <a:pt x="6574" y="2303"/>
                  </a:lnTo>
                  <a:cubicBezTo>
                    <a:pt x="6574" y="2157"/>
                    <a:pt x="6455" y="2038"/>
                    <a:pt x="6308" y="2038"/>
                  </a:cubicBezTo>
                  <a:cubicBezTo>
                    <a:pt x="6161" y="2038"/>
                    <a:pt x="6042" y="2157"/>
                    <a:pt x="6042" y="2303"/>
                  </a:cubicBezTo>
                  <a:lnTo>
                    <a:pt x="6042" y="2645"/>
                  </a:lnTo>
                  <a:lnTo>
                    <a:pt x="5659" y="2645"/>
                  </a:lnTo>
                  <a:cubicBezTo>
                    <a:pt x="5415" y="2645"/>
                    <a:pt x="5216" y="2845"/>
                    <a:pt x="5216" y="3089"/>
                  </a:cubicBezTo>
                  <a:lnTo>
                    <a:pt x="5216" y="3994"/>
                  </a:lnTo>
                  <a:lnTo>
                    <a:pt x="4969" y="3994"/>
                  </a:lnTo>
                  <a:lnTo>
                    <a:pt x="4969" y="1356"/>
                  </a:lnTo>
                  <a:cubicBezTo>
                    <a:pt x="4969" y="1111"/>
                    <a:pt x="4771" y="913"/>
                    <a:pt x="4526" y="913"/>
                  </a:cubicBezTo>
                  <a:lnTo>
                    <a:pt x="3091" y="913"/>
                  </a:lnTo>
                  <a:lnTo>
                    <a:pt x="3091" y="602"/>
                  </a:lnTo>
                  <a:cubicBezTo>
                    <a:pt x="3091" y="455"/>
                    <a:pt x="2972" y="336"/>
                    <a:pt x="2826" y="336"/>
                  </a:cubicBezTo>
                  <a:cubicBezTo>
                    <a:pt x="2679" y="336"/>
                    <a:pt x="2561" y="455"/>
                    <a:pt x="2561" y="602"/>
                  </a:cubicBezTo>
                  <a:lnTo>
                    <a:pt x="2561" y="1002"/>
                  </a:lnTo>
                  <a:cubicBezTo>
                    <a:pt x="2561" y="1246"/>
                    <a:pt x="2759" y="1444"/>
                    <a:pt x="3003" y="1444"/>
                  </a:cubicBezTo>
                  <a:lnTo>
                    <a:pt x="4437" y="1444"/>
                  </a:lnTo>
                  <a:lnTo>
                    <a:pt x="4437" y="3994"/>
                  </a:lnTo>
                  <a:lnTo>
                    <a:pt x="4144" y="3994"/>
                  </a:lnTo>
                  <a:lnTo>
                    <a:pt x="4144" y="2352"/>
                  </a:lnTo>
                  <a:cubicBezTo>
                    <a:pt x="4144" y="2107"/>
                    <a:pt x="3945" y="1909"/>
                    <a:pt x="3700" y="1909"/>
                  </a:cubicBezTo>
                  <a:lnTo>
                    <a:pt x="1522" y="1909"/>
                  </a:lnTo>
                  <a:lnTo>
                    <a:pt x="1522" y="1859"/>
                  </a:lnTo>
                  <a:cubicBezTo>
                    <a:pt x="1522" y="1614"/>
                    <a:pt x="1324" y="1416"/>
                    <a:pt x="1080" y="1416"/>
                  </a:cubicBezTo>
                  <a:lnTo>
                    <a:pt x="443" y="1416"/>
                  </a:lnTo>
                  <a:cubicBezTo>
                    <a:pt x="199" y="1416"/>
                    <a:pt x="1" y="1614"/>
                    <a:pt x="1" y="1859"/>
                  </a:cubicBezTo>
                  <a:lnTo>
                    <a:pt x="1" y="2490"/>
                  </a:lnTo>
                  <a:cubicBezTo>
                    <a:pt x="1" y="2735"/>
                    <a:pt x="199" y="2933"/>
                    <a:pt x="443" y="2933"/>
                  </a:cubicBezTo>
                  <a:lnTo>
                    <a:pt x="1080" y="2933"/>
                  </a:lnTo>
                  <a:cubicBezTo>
                    <a:pt x="1324" y="2933"/>
                    <a:pt x="1522" y="2735"/>
                    <a:pt x="1522" y="2490"/>
                  </a:cubicBezTo>
                  <a:lnTo>
                    <a:pt x="1522" y="2441"/>
                  </a:lnTo>
                  <a:lnTo>
                    <a:pt x="3612" y="2441"/>
                  </a:lnTo>
                  <a:lnTo>
                    <a:pt x="3612" y="3994"/>
                  </a:lnTo>
                  <a:lnTo>
                    <a:pt x="3181" y="3994"/>
                  </a:lnTo>
                  <a:cubicBezTo>
                    <a:pt x="2838" y="3994"/>
                    <a:pt x="2560" y="4273"/>
                    <a:pt x="2560" y="4615"/>
                  </a:cubicBezTo>
                  <a:lnTo>
                    <a:pt x="2560" y="5361"/>
                  </a:lnTo>
                  <a:cubicBezTo>
                    <a:pt x="2560" y="5703"/>
                    <a:pt x="2839" y="5981"/>
                    <a:pt x="3181" y="5981"/>
                  </a:cubicBezTo>
                  <a:lnTo>
                    <a:pt x="3306" y="5981"/>
                  </a:lnTo>
                  <a:lnTo>
                    <a:pt x="3306" y="7278"/>
                  </a:lnTo>
                  <a:cubicBezTo>
                    <a:pt x="1545" y="7811"/>
                    <a:pt x="334" y="9426"/>
                    <a:pt x="334" y="11276"/>
                  </a:cubicBezTo>
                  <a:cubicBezTo>
                    <a:pt x="334" y="13580"/>
                    <a:pt x="2217" y="15455"/>
                    <a:pt x="4531" y="15455"/>
                  </a:cubicBezTo>
                  <a:cubicBezTo>
                    <a:pt x="5344" y="15455"/>
                    <a:pt x="6133" y="15223"/>
                    <a:pt x="6812" y="14785"/>
                  </a:cubicBezTo>
                  <a:cubicBezTo>
                    <a:pt x="6935" y="14705"/>
                    <a:pt x="6970" y="14540"/>
                    <a:pt x="6891" y="14417"/>
                  </a:cubicBezTo>
                  <a:cubicBezTo>
                    <a:pt x="6840" y="14338"/>
                    <a:pt x="6755" y="14296"/>
                    <a:pt x="6668" y="14296"/>
                  </a:cubicBezTo>
                  <a:cubicBezTo>
                    <a:pt x="6618" y="14296"/>
                    <a:pt x="6568" y="14309"/>
                    <a:pt x="6524" y="14338"/>
                  </a:cubicBezTo>
                  <a:cubicBezTo>
                    <a:pt x="5930" y="14721"/>
                    <a:pt x="5241" y="14923"/>
                    <a:pt x="4531" y="14923"/>
                  </a:cubicBezTo>
                  <a:cubicBezTo>
                    <a:pt x="2509" y="14923"/>
                    <a:pt x="865" y="13287"/>
                    <a:pt x="865" y="11276"/>
                  </a:cubicBezTo>
                  <a:cubicBezTo>
                    <a:pt x="865" y="9600"/>
                    <a:pt x="2005" y="8146"/>
                    <a:pt x="3637" y="7739"/>
                  </a:cubicBezTo>
                  <a:cubicBezTo>
                    <a:pt x="3755" y="7709"/>
                    <a:pt x="3838" y="7602"/>
                    <a:pt x="3838" y="7480"/>
                  </a:cubicBezTo>
                  <a:lnTo>
                    <a:pt x="3838" y="7278"/>
                  </a:lnTo>
                  <a:lnTo>
                    <a:pt x="5224" y="7278"/>
                  </a:lnTo>
                  <a:lnTo>
                    <a:pt x="5224" y="7480"/>
                  </a:lnTo>
                  <a:cubicBezTo>
                    <a:pt x="5224" y="7602"/>
                    <a:pt x="5307" y="7709"/>
                    <a:pt x="5426" y="7739"/>
                  </a:cubicBezTo>
                  <a:cubicBezTo>
                    <a:pt x="5830" y="7840"/>
                    <a:pt x="6203" y="8005"/>
                    <a:pt x="6537" y="8222"/>
                  </a:cubicBezTo>
                  <a:lnTo>
                    <a:pt x="6503" y="8280"/>
                  </a:lnTo>
                  <a:cubicBezTo>
                    <a:pt x="6407" y="8446"/>
                    <a:pt x="6407" y="8688"/>
                    <a:pt x="6503" y="8854"/>
                  </a:cubicBezTo>
                  <a:lnTo>
                    <a:pt x="6917" y="9566"/>
                  </a:lnTo>
                  <a:cubicBezTo>
                    <a:pt x="7012" y="9732"/>
                    <a:pt x="7221" y="9852"/>
                    <a:pt x="7413" y="9852"/>
                  </a:cubicBezTo>
                  <a:lnTo>
                    <a:pt x="7907" y="9852"/>
                  </a:lnTo>
                  <a:cubicBezTo>
                    <a:pt x="8094" y="10291"/>
                    <a:pt x="8197" y="10774"/>
                    <a:pt x="8197" y="11276"/>
                  </a:cubicBezTo>
                  <a:cubicBezTo>
                    <a:pt x="8197" y="12038"/>
                    <a:pt x="7963" y="12767"/>
                    <a:pt x="7522" y="13386"/>
                  </a:cubicBezTo>
                  <a:cubicBezTo>
                    <a:pt x="7436" y="13505"/>
                    <a:pt x="7463" y="13672"/>
                    <a:pt x="7583" y="13757"/>
                  </a:cubicBezTo>
                  <a:cubicBezTo>
                    <a:pt x="7630" y="13790"/>
                    <a:pt x="7684" y="13806"/>
                    <a:pt x="7737" y="13806"/>
                  </a:cubicBezTo>
                  <a:cubicBezTo>
                    <a:pt x="7820" y="13806"/>
                    <a:pt x="7902" y="13768"/>
                    <a:pt x="7954" y="13695"/>
                  </a:cubicBezTo>
                  <a:cubicBezTo>
                    <a:pt x="8460" y="12986"/>
                    <a:pt x="8728" y="12149"/>
                    <a:pt x="8728" y="11276"/>
                  </a:cubicBezTo>
                  <a:cubicBezTo>
                    <a:pt x="8728" y="10761"/>
                    <a:pt x="8634" y="10264"/>
                    <a:pt x="8459" y="9804"/>
                  </a:cubicBezTo>
                  <a:cubicBezTo>
                    <a:pt x="8574" y="9753"/>
                    <a:pt x="8677" y="9668"/>
                    <a:pt x="8736" y="9566"/>
                  </a:cubicBezTo>
                  <a:lnTo>
                    <a:pt x="9149" y="8854"/>
                  </a:lnTo>
                  <a:cubicBezTo>
                    <a:pt x="9246" y="8688"/>
                    <a:pt x="9246" y="8446"/>
                    <a:pt x="9149" y="8281"/>
                  </a:cubicBezTo>
                  <a:lnTo>
                    <a:pt x="8736" y="7569"/>
                  </a:lnTo>
                  <a:cubicBezTo>
                    <a:pt x="8641" y="7403"/>
                    <a:pt x="8431" y="7283"/>
                    <a:pt x="8240" y="7283"/>
                  </a:cubicBezTo>
                  <a:lnTo>
                    <a:pt x="7413" y="7283"/>
                  </a:lnTo>
                  <a:cubicBezTo>
                    <a:pt x="7221" y="7283"/>
                    <a:pt x="7012" y="7403"/>
                    <a:pt x="6917" y="7569"/>
                  </a:cubicBezTo>
                  <a:lnTo>
                    <a:pt x="6804" y="7763"/>
                  </a:lnTo>
                  <a:cubicBezTo>
                    <a:pt x="6484" y="7557"/>
                    <a:pt x="6134" y="7392"/>
                    <a:pt x="5756" y="7278"/>
                  </a:cubicBezTo>
                  <a:lnTo>
                    <a:pt x="5756" y="5981"/>
                  </a:lnTo>
                  <a:lnTo>
                    <a:pt x="5882" y="5981"/>
                  </a:lnTo>
                  <a:cubicBezTo>
                    <a:pt x="6224" y="5981"/>
                    <a:pt x="6502" y="5703"/>
                    <a:pt x="6502" y="5361"/>
                  </a:cubicBezTo>
                  <a:lnTo>
                    <a:pt x="6502" y="4615"/>
                  </a:lnTo>
                  <a:cubicBezTo>
                    <a:pt x="6502" y="4273"/>
                    <a:pt x="6224" y="3994"/>
                    <a:pt x="5882" y="3994"/>
                  </a:cubicBezTo>
                  <a:lnTo>
                    <a:pt x="5748" y="3994"/>
                  </a:lnTo>
                  <a:lnTo>
                    <a:pt x="5748" y="3177"/>
                  </a:lnTo>
                  <a:lnTo>
                    <a:pt x="8049" y="3177"/>
                  </a:lnTo>
                  <a:cubicBezTo>
                    <a:pt x="8294" y="3177"/>
                    <a:pt x="8493" y="2978"/>
                    <a:pt x="8493" y="2734"/>
                  </a:cubicBezTo>
                  <a:lnTo>
                    <a:pt x="8493" y="1518"/>
                  </a:lnTo>
                  <a:lnTo>
                    <a:pt x="8572" y="1518"/>
                  </a:lnTo>
                  <a:cubicBezTo>
                    <a:pt x="8816" y="1518"/>
                    <a:pt x="9016" y="1319"/>
                    <a:pt x="9016" y="1074"/>
                  </a:cubicBezTo>
                  <a:lnTo>
                    <a:pt x="9016" y="444"/>
                  </a:lnTo>
                  <a:cubicBezTo>
                    <a:pt x="9016" y="200"/>
                    <a:pt x="8816" y="0"/>
                    <a:pt x="8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173"/>
            <p:cNvSpPr/>
            <p:nvPr/>
          </p:nvSpPr>
          <p:spPr>
            <a:xfrm>
              <a:off x="6487962" y="1717348"/>
              <a:ext cx="70514" cy="64842"/>
            </a:xfrm>
            <a:custGeom>
              <a:rect b="b" l="l" r="r" t="t"/>
              <a:pathLst>
                <a:path extrusionOk="0" h="1955" w="2126">
                  <a:moveTo>
                    <a:pt x="1295" y="533"/>
                  </a:moveTo>
                  <a:cubicBezTo>
                    <a:pt x="1307" y="535"/>
                    <a:pt x="1329" y="547"/>
                    <a:pt x="1337" y="556"/>
                  </a:cubicBezTo>
                  <a:lnTo>
                    <a:pt x="1568" y="955"/>
                  </a:lnTo>
                  <a:cubicBezTo>
                    <a:pt x="1571" y="966"/>
                    <a:pt x="1571" y="989"/>
                    <a:pt x="1568" y="1001"/>
                  </a:cubicBezTo>
                  <a:lnTo>
                    <a:pt x="1337" y="1399"/>
                  </a:lnTo>
                  <a:cubicBezTo>
                    <a:pt x="1329" y="1408"/>
                    <a:pt x="1307" y="1421"/>
                    <a:pt x="1295" y="1424"/>
                  </a:cubicBezTo>
                  <a:lnTo>
                    <a:pt x="831" y="1424"/>
                  </a:lnTo>
                  <a:cubicBezTo>
                    <a:pt x="820" y="1421"/>
                    <a:pt x="798" y="1408"/>
                    <a:pt x="790" y="1399"/>
                  </a:cubicBezTo>
                  <a:lnTo>
                    <a:pt x="559" y="1001"/>
                  </a:lnTo>
                  <a:cubicBezTo>
                    <a:pt x="555" y="989"/>
                    <a:pt x="555" y="966"/>
                    <a:pt x="559" y="955"/>
                  </a:cubicBezTo>
                  <a:lnTo>
                    <a:pt x="790" y="556"/>
                  </a:lnTo>
                  <a:cubicBezTo>
                    <a:pt x="798" y="547"/>
                    <a:pt x="820" y="535"/>
                    <a:pt x="831" y="533"/>
                  </a:cubicBezTo>
                  <a:close/>
                  <a:moveTo>
                    <a:pt x="828" y="1"/>
                  </a:moveTo>
                  <a:cubicBezTo>
                    <a:pt x="636" y="1"/>
                    <a:pt x="428" y="121"/>
                    <a:pt x="332" y="286"/>
                  </a:cubicBezTo>
                  <a:lnTo>
                    <a:pt x="97" y="691"/>
                  </a:lnTo>
                  <a:cubicBezTo>
                    <a:pt x="0" y="857"/>
                    <a:pt x="0" y="1098"/>
                    <a:pt x="97" y="1265"/>
                  </a:cubicBezTo>
                  <a:lnTo>
                    <a:pt x="332" y="1669"/>
                  </a:lnTo>
                  <a:cubicBezTo>
                    <a:pt x="428" y="1834"/>
                    <a:pt x="636" y="1955"/>
                    <a:pt x="828" y="1955"/>
                  </a:cubicBezTo>
                  <a:lnTo>
                    <a:pt x="1299" y="1955"/>
                  </a:lnTo>
                  <a:cubicBezTo>
                    <a:pt x="1490" y="1955"/>
                    <a:pt x="1699" y="1834"/>
                    <a:pt x="1795" y="1669"/>
                  </a:cubicBezTo>
                  <a:lnTo>
                    <a:pt x="2030" y="1265"/>
                  </a:lnTo>
                  <a:cubicBezTo>
                    <a:pt x="2126" y="1098"/>
                    <a:pt x="2126" y="857"/>
                    <a:pt x="2030" y="691"/>
                  </a:cubicBezTo>
                  <a:lnTo>
                    <a:pt x="1795" y="286"/>
                  </a:lnTo>
                  <a:cubicBezTo>
                    <a:pt x="1699" y="121"/>
                    <a:pt x="1490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173"/>
            <p:cNvSpPr/>
            <p:nvPr/>
          </p:nvSpPr>
          <p:spPr>
            <a:xfrm>
              <a:off x="6162888" y="1478111"/>
              <a:ext cx="50514" cy="50381"/>
            </a:xfrm>
            <a:custGeom>
              <a:rect b="b" l="l" r="r" t="t"/>
              <a:pathLst>
                <a:path extrusionOk="0" h="1519" w="1523">
                  <a:moveTo>
                    <a:pt x="991" y="533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075"/>
                  </a:lnTo>
                  <a:cubicBezTo>
                    <a:pt x="0" y="1319"/>
                    <a:pt x="199" y="1518"/>
                    <a:pt x="444" y="1518"/>
                  </a:cubicBezTo>
                  <a:lnTo>
                    <a:pt x="1079" y="1518"/>
                  </a:lnTo>
                  <a:cubicBezTo>
                    <a:pt x="1324" y="1518"/>
                    <a:pt x="1523" y="1319"/>
                    <a:pt x="1523" y="1075"/>
                  </a:cubicBezTo>
                  <a:lnTo>
                    <a:pt x="1523" y="443"/>
                  </a:lnTo>
                  <a:cubicBezTo>
                    <a:pt x="1523" y="199"/>
                    <a:pt x="1324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173"/>
            <p:cNvSpPr/>
            <p:nvPr/>
          </p:nvSpPr>
          <p:spPr>
            <a:xfrm>
              <a:off x="6526636" y="1467531"/>
              <a:ext cx="50547" cy="50381"/>
            </a:xfrm>
            <a:custGeom>
              <a:rect b="b" l="l" r="r" t="t"/>
              <a:pathLst>
                <a:path extrusionOk="0" h="1519" w="1524">
                  <a:moveTo>
                    <a:pt x="992" y="532"/>
                  </a:moveTo>
                  <a:lnTo>
                    <a:pt x="992" y="986"/>
                  </a:lnTo>
                  <a:lnTo>
                    <a:pt x="533" y="986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200"/>
                    <a:pt x="1" y="444"/>
                  </a:cubicBezTo>
                  <a:lnTo>
                    <a:pt x="1" y="1074"/>
                  </a:lnTo>
                  <a:cubicBezTo>
                    <a:pt x="1" y="1319"/>
                    <a:pt x="200" y="1518"/>
                    <a:pt x="444" y="1518"/>
                  </a:cubicBezTo>
                  <a:lnTo>
                    <a:pt x="1080" y="1518"/>
                  </a:lnTo>
                  <a:cubicBezTo>
                    <a:pt x="1324" y="1518"/>
                    <a:pt x="1523" y="1319"/>
                    <a:pt x="1523" y="1074"/>
                  </a:cubicBezTo>
                  <a:lnTo>
                    <a:pt x="1523" y="444"/>
                  </a:lnTo>
                  <a:cubicBezTo>
                    <a:pt x="1523" y="200"/>
                    <a:pt x="1324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173"/>
            <p:cNvSpPr/>
            <p:nvPr/>
          </p:nvSpPr>
          <p:spPr>
            <a:xfrm>
              <a:off x="6268626" y="1431577"/>
              <a:ext cx="50481" cy="73499"/>
            </a:xfrm>
            <a:custGeom>
              <a:rect b="b" l="l" r="r" t="t"/>
              <a:pathLst>
                <a:path extrusionOk="0" h="2216" w="1522">
                  <a:moveTo>
                    <a:pt x="990" y="531"/>
                  </a:moveTo>
                  <a:lnTo>
                    <a:pt x="990" y="986"/>
                  </a:lnTo>
                  <a:lnTo>
                    <a:pt x="531" y="986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074"/>
                  </a:lnTo>
                  <a:cubicBezTo>
                    <a:pt x="0" y="1319"/>
                    <a:pt x="198" y="1518"/>
                    <a:pt x="443" y="1518"/>
                  </a:cubicBezTo>
                  <a:lnTo>
                    <a:pt x="475" y="1518"/>
                  </a:lnTo>
                  <a:lnTo>
                    <a:pt x="475" y="1950"/>
                  </a:lnTo>
                  <a:cubicBezTo>
                    <a:pt x="475" y="2097"/>
                    <a:pt x="593" y="2216"/>
                    <a:pt x="739" y="2216"/>
                  </a:cubicBezTo>
                  <a:cubicBezTo>
                    <a:pt x="886" y="2216"/>
                    <a:pt x="1005" y="2097"/>
                    <a:pt x="1005" y="1950"/>
                  </a:cubicBezTo>
                  <a:lnTo>
                    <a:pt x="1005" y="1518"/>
                  </a:lnTo>
                  <a:lnTo>
                    <a:pt x="1079" y="1518"/>
                  </a:lnTo>
                  <a:cubicBezTo>
                    <a:pt x="1324" y="1518"/>
                    <a:pt x="1522" y="1319"/>
                    <a:pt x="1522" y="1074"/>
                  </a:cubicBezTo>
                  <a:lnTo>
                    <a:pt x="1522" y="443"/>
                  </a:lnTo>
                  <a:cubicBezTo>
                    <a:pt x="1522" y="198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173"/>
            <p:cNvSpPr/>
            <p:nvPr/>
          </p:nvSpPr>
          <p:spPr>
            <a:xfrm>
              <a:off x="6383418" y="1467498"/>
              <a:ext cx="50481" cy="95191"/>
            </a:xfrm>
            <a:custGeom>
              <a:rect b="b" l="l" r="r" t="t"/>
              <a:pathLst>
                <a:path extrusionOk="0" h="2870" w="1522">
                  <a:moveTo>
                    <a:pt x="991" y="532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2"/>
                  </a:lnTo>
                  <a:close/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1075"/>
                  </a:lnTo>
                  <a:cubicBezTo>
                    <a:pt x="0" y="1320"/>
                    <a:pt x="198" y="1518"/>
                    <a:pt x="443" y="1518"/>
                  </a:cubicBezTo>
                  <a:lnTo>
                    <a:pt x="495" y="1518"/>
                  </a:lnTo>
                  <a:lnTo>
                    <a:pt x="495" y="2603"/>
                  </a:lnTo>
                  <a:cubicBezTo>
                    <a:pt x="495" y="2751"/>
                    <a:pt x="614" y="2869"/>
                    <a:pt x="761" y="2869"/>
                  </a:cubicBezTo>
                  <a:cubicBezTo>
                    <a:pt x="908" y="2869"/>
                    <a:pt x="1027" y="2751"/>
                    <a:pt x="1027" y="2603"/>
                  </a:cubicBezTo>
                  <a:lnTo>
                    <a:pt x="1027" y="1518"/>
                  </a:lnTo>
                  <a:lnTo>
                    <a:pt x="1079" y="1518"/>
                  </a:lnTo>
                  <a:cubicBezTo>
                    <a:pt x="1324" y="1518"/>
                    <a:pt x="1522" y="1320"/>
                    <a:pt x="1522" y="1075"/>
                  </a:cubicBezTo>
                  <a:lnTo>
                    <a:pt x="1522" y="444"/>
                  </a:lnTo>
                  <a:cubicBezTo>
                    <a:pt x="1522" y="200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4" name="Google Shape;6334;p173"/>
          <p:cNvGrpSpPr/>
          <p:nvPr/>
        </p:nvGrpSpPr>
        <p:grpSpPr>
          <a:xfrm>
            <a:off x="3702586" y="3426738"/>
            <a:ext cx="392377" cy="365773"/>
            <a:chOff x="4002290" y="2305475"/>
            <a:chExt cx="601990" cy="567794"/>
          </a:xfrm>
        </p:grpSpPr>
        <p:sp>
          <p:nvSpPr>
            <p:cNvPr id="6335" name="Google Shape;6335;p173"/>
            <p:cNvSpPr/>
            <p:nvPr/>
          </p:nvSpPr>
          <p:spPr>
            <a:xfrm>
              <a:off x="4123717" y="2467995"/>
              <a:ext cx="36086" cy="55058"/>
            </a:xfrm>
            <a:custGeom>
              <a:rect b="b" l="l" r="r" t="t"/>
              <a:pathLst>
                <a:path extrusionOk="0" h="1660" w="1088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1039"/>
                  </a:lnTo>
                  <a:cubicBezTo>
                    <a:pt x="1" y="1381"/>
                    <a:pt x="244" y="1659"/>
                    <a:pt x="544" y="1659"/>
                  </a:cubicBezTo>
                  <a:lnTo>
                    <a:pt x="821" y="1659"/>
                  </a:lnTo>
                  <a:cubicBezTo>
                    <a:pt x="968" y="1659"/>
                    <a:pt x="1087" y="1540"/>
                    <a:pt x="1087" y="1393"/>
                  </a:cubicBezTo>
                  <a:cubicBezTo>
                    <a:pt x="1087" y="1247"/>
                    <a:pt x="968" y="1128"/>
                    <a:pt x="821" y="1128"/>
                  </a:cubicBezTo>
                  <a:lnTo>
                    <a:pt x="559" y="1128"/>
                  </a:lnTo>
                  <a:cubicBezTo>
                    <a:pt x="549" y="1116"/>
                    <a:pt x="533" y="1085"/>
                    <a:pt x="533" y="1039"/>
                  </a:cubicBez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173"/>
            <p:cNvSpPr/>
            <p:nvPr/>
          </p:nvSpPr>
          <p:spPr>
            <a:xfrm>
              <a:off x="4077382" y="2453269"/>
              <a:ext cx="17678" cy="39337"/>
            </a:xfrm>
            <a:custGeom>
              <a:rect b="b" l="l" r="r" t="t"/>
              <a:pathLst>
                <a:path extrusionOk="0" h="1186" w="533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20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173"/>
            <p:cNvSpPr/>
            <p:nvPr/>
          </p:nvSpPr>
          <p:spPr>
            <a:xfrm>
              <a:off x="4180002" y="2453269"/>
              <a:ext cx="17645" cy="39337"/>
            </a:xfrm>
            <a:custGeom>
              <a:rect b="b" l="l" r="r" t="t"/>
              <a:pathLst>
                <a:path extrusionOk="0" h="1186" w="532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920"/>
                  </a:lnTo>
                  <a:cubicBezTo>
                    <a:pt x="0" y="1066"/>
                    <a:pt x="119" y="1185"/>
                    <a:pt x="266" y="1185"/>
                  </a:cubicBezTo>
                  <a:cubicBezTo>
                    <a:pt x="413" y="1185"/>
                    <a:pt x="532" y="1066"/>
                    <a:pt x="532" y="920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173"/>
            <p:cNvSpPr/>
            <p:nvPr/>
          </p:nvSpPr>
          <p:spPr>
            <a:xfrm>
              <a:off x="4093733" y="2536884"/>
              <a:ext cx="87595" cy="31708"/>
            </a:xfrm>
            <a:custGeom>
              <a:rect b="b" l="l" r="r" t="t"/>
              <a:pathLst>
                <a:path extrusionOk="0" h="956" w="2641">
                  <a:moveTo>
                    <a:pt x="292" y="1"/>
                  </a:moveTo>
                  <a:cubicBezTo>
                    <a:pt x="224" y="1"/>
                    <a:pt x="156" y="26"/>
                    <a:pt x="104" y="78"/>
                  </a:cubicBezTo>
                  <a:cubicBezTo>
                    <a:pt x="0" y="183"/>
                    <a:pt x="1" y="350"/>
                    <a:pt x="105" y="454"/>
                  </a:cubicBezTo>
                  <a:cubicBezTo>
                    <a:pt x="440" y="789"/>
                    <a:pt x="880" y="955"/>
                    <a:pt x="1321" y="955"/>
                  </a:cubicBezTo>
                  <a:cubicBezTo>
                    <a:pt x="1760" y="955"/>
                    <a:pt x="2201" y="789"/>
                    <a:pt x="2535" y="454"/>
                  </a:cubicBezTo>
                  <a:cubicBezTo>
                    <a:pt x="2640" y="350"/>
                    <a:pt x="2640" y="183"/>
                    <a:pt x="2536" y="78"/>
                  </a:cubicBezTo>
                  <a:cubicBezTo>
                    <a:pt x="2485" y="26"/>
                    <a:pt x="2416" y="1"/>
                    <a:pt x="2348" y="1"/>
                  </a:cubicBezTo>
                  <a:cubicBezTo>
                    <a:pt x="2280" y="1"/>
                    <a:pt x="2212" y="26"/>
                    <a:pt x="2161" y="78"/>
                  </a:cubicBezTo>
                  <a:cubicBezTo>
                    <a:pt x="1929" y="309"/>
                    <a:pt x="1625" y="424"/>
                    <a:pt x="1321" y="424"/>
                  </a:cubicBezTo>
                  <a:cubicBezTo>
                    <a:pt x="1016" y="424"/>
                    <a:pt x="712" y="309"/>
                    <a:pt x="480" y="78"/>
                  </a:cubicBezTo>
                  <a:cubicBezTo>
                    <a:pt x="428" y="26"/>
                    <a:pt x="360" y="1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173"/>
            <p:cNvSpPr/>
            <p:nvPr/>
          </p:nvSpPr>
          <p:spPr>
            <a:xfrm>
              <a:off x="4002290" y="2305475"/>
              <a:ext cx="601990" cy="567794"/>
            </a:xfrm>
            <a:custGeom>
              <a:rect b="b" l="l" r="r" t="t"/>
              <a:pathLst>
                <a:path extrusionOk="0" h="17119" w="18150">
                  <a:moveTo>
                    <a:pt x="4172" y="532"/>
                  </a:moveTo>
                  <a:cubicBezTo>
                    <a:pt x="4485" y="532"/>
                    <a:pt x="4740" y="785"/>
                    <a:pt x="4740" y="1096"/>
                  </a:cubicBezTo>
                  <a:lnTo>
                    <a:pt x="4740" y="1406"/>
                  </a:lnTo>
                  <a:cubicBezTo>
                    <a:pt x="4515" y="1393"/>
                    <a:pt x="4296" y="1389"/>
                    <a:pt x="4093" y="1389"/>
                  </a:cubicBezTo>
                  <a:lnTo>
                    <a:pt x="4061" y="1389"/>
                  </a:lnTo>
                  <a:cubicBezTo>
                    <a:pt x="3375" y="1389"/>
                    <a:pt x="2506" y="1430"/>
                    <a:pt x="1870" y="1751"/>
                  </a:cubicBezTo>
                  <a:cubicBezTo>
                    <a:pt x="1687" y="1844"/>
                    <a:pt x="1531" y="1955"/>
                    <a:pt x="1398" y="2087"/>
                  </a:cubicBezTo>
                  <a:lnTo>
                    <a:pt x="1398" y="1096"/>
                  </a:lnTo>
                  <a:cubicBezTo>
                    <a:pt x="1398" y="785"/>
                    <a:pt x="1653" y="532"/>
                    <a:pt x="1966" y="532"/>
                  </a:cubicBezTo>
                  <a:close/>
                  <a:moveTo>
                    <a:pt x="5558" y="891"/>
                  </a:moveTo>
                  <a:cubicBezTo>
                    <a:pt x="6219" y="891"/>
                    <a:pt x="6756" y="1426"/>
                    <a:pt x="6756" y="2083"/>
                  </a:cubicBezTo>
                  <a:lnTo>
                    <a:pt x="6756" y="2087"/>
                  </a:lnTo>
                  <a:cubicBezTo>
                    <a:pt x="6623" y="1955"/>
                    <a:pt x="6467" y="1844"/>
                    <a:pt x="6284" y="1751"/>
                  </a:cubicBezTo>
                  <a:cubicBezTo>
                    <a:pt x="5984" y="1600"/>
                    <a:pt x="5632" y="1511"/>
                    <a:pt x="5272" y="1460"/>
                  </a:cubicBezTo>
                  <a:lnTo>
                    <a:pt x="5272" y="1096"/>
                  </a:lnTo>
                  <a:cubicBezTo>
                    <a:pt x="5272" y="1040"/>
                    <a:pt x="5267" y="983"/>
                    <a:pt x="5258" y="929"/>
                  </a:cubicBezTo>
                  <a:cubicBezTo>
                    <a:pt x="5356" y="904"/>
                    <a:pt x="5456" y="891"/>
                    <a:pt x="5558" y="891"/>
                  </a:cubicBezTo>
                  <a:close/>
                  <a:moveTo>
                    <a:pt x="7537" y="2592"/>
                  </a:moveTo>
                  <a:lnTo>
                    <a:pt x="7537" y="3178"/>
                  </a:lnTo>
                  <a:lnTo>
                    <a:pt x="7288" y="3178"/>
                  </a:lnTo>
                  <a:lnTo>
                    <a:pt x="7288" y="2592"/>
                  </a:lnTo>
                  <a:close/>
                  <a:moveTo>
                    <a:pt x="14299" y="5359"/>
                  </a:moveTo>
                  <a:lnTo>
                    <a:pt x="14299" y="5731"/>
                  </a:lnTo>
                  <a:lnTo>
                    <a:pt x="13120" y="5731"/>
                  </a:lnTo>
                  <a:lnTo>
                    <a:pt x="13120" y="5359"/>
                  </a:lnTo>
                  <a:close/>
                  <a:moveTo>
                    <a:pt x="866" y="5052"/>
                  </a:moveTo>
                  <a:lnTo>
                    <a:pt x="866" y="6047"/>
                  </a:lnTo>
                  <a:cubicBezTo>
                    <a:pt x="866" y="6113"/>
                    <a:pt x="868" y="6178"/>
                    <a:pt x="872" y="6243"/>
                  </a:cubicBezTo>
                  <a:cubicBezTo>
                    <a:pt x="671" y="6141"/>
                    <a:pt x="532" y="5933"/>
                    <a:pt x="532" y="5694"/>
                  </a:cubicBezTo>
                  <a:lnTo>
                    <a:pt x="532" y="5598"/>
                  </a:lnTo>
                  <a:cubicBezTo>
                    <a:pt x="532" y="5360"/>
                    <a:pt x="668" y="5155"/>
                    <a:pt x="866" y="5052"/>
                  </a:cubicBezTo>
                  <a:close/>
                  <a:moveTo>
                    <a:pt x="7288" y="5052"/>
                  </a:moveTo>
                  <a:cubicBezTo>
                    <a:pt x="7486" y="5155"/>
                    <a:pt x="7622" y="5360"/>
                    <a:pt x="7622" y="5598"/>
                  </a:cubicBezTo>
                  <a:lnTo>
                    <a:pt x="7622" y="5694"/>
                  </a:lnTo>
                  <a:cubicBezTo>
                    <a:pt x="7622" y="5933"/>
                    <a:pt x="7483" y="6141"/>
                    <a:pt x="7282" y="6243"/>
                  </a:cubicBezTo>
                  <a:cubicBezTo>
                    <a:pt x="7286" y="6178"/>
                    <a:pt x="7288" y="6113"/>
                    <a:pt x="7288" y="6046"/>
                  </a:cubicBezTo>
                  <a:lnTo>
                    <a:pt x="7288" y="5052"/>
                  </a:lnTo>
                  <a:close/>
                  <a:moveTo>
                    <a:pt x="10076" y="7666"/>
                  </a:moveTo>
                  <a:cubicBezTo>
                    <a:pt x="10074" y="7720"/>
                    <a:pt x="10072" y="7773"/>
                    <a:pt x="10072" y="7826"/>
                  </a:cubicBezTo>
                  <a:lnTo>
                    <a:pt x="10072" y="8252"/>
                  </a:lnTo>
                  <a:lnTo>
                    <a:pt x="9810" y="8252"/>
                  </a:lnTo>
                  <a:lnTo>
                    <a:pt x="9810" y="7666"/>
                  </a:lnTo>
                  <a:close/>
                  <a:moveTo>
                    <a:pt x="16096" y="8462"/>
                  </a:moveTo>
                  <a:cubicBezTo>
                    <a:pt x="16123" y="8462"/>
                    <a:pt x="16147" y="8485"/>
                    <a:pt x="16147" y="8512"/>
                  </a:cubicBezTo>
                  <a:lnTo>
                    <a:pt x="16147" y="8626"/>
                  </a:lnTo>
                  <a:lnTo>
                    <a:pt x="11272" y="8626"/>
                  </a:lnTo>
                  <a:lnTo>
                    <a:pt x="11272" y="8512"/>
                  </a:lnTo>
                  <a:cubicBezTo>
                    <a:pt x="11272" y="8485"/>
                    <a:pt x="11295" y="8462"/>
                    <a:pt x="11323" y="8462"/>
                  </a:cubicBezTo>
                  <a:close/>
                  <a:moveTo>
                    <a:pt x="4093" y="1921"/>
                  </a:moveTo>
                  <a:cubicBezTo>
                    <a:pt x="6035" y="1921"/>
                    <a:pt x="6756" y="2357"/>
                    <a:pt x="6756" y="3530"/>
                  </a:cubicBezTo>
                  <a:lnTo>
                    <a:pt x="6756" y="6046"/>
                  </a:lnTo>
                  <a:cubicBezTo>
                    <a:pt x="6756" y="7508"/>
                    <a:pt x="5561" y="8697"/>
                    <a:pt x="4093" y="8697"/>
                  </a:cubicBezTo>
                  <a:lnTo>
                    <a:pt x="4061" y="8697"/>
                  </a:lnTo>
                  <a:cubicBezTo>
                    <a:pt x="2592" y="8697"/>
                    <a:pt x="1398" y="7508"/>
                    <a:pt x="1398" y="6046"/>
                  </a:cubicBezTo>
                  <a:lnTo>
                    <a:pt x="1398" y="3530"/>
                  </a:lnTo>
                  <a:cubicBezTo>
                    <a:pt x="1398" y="2357"/>
                    <a:pt x="2120" y="1921"/>
                    <a:pt x="4061" y="1921"/>
                  </a:cubicBezTo>
                  <a:close/>
                  <a:moveTo>
                    <a:pt x="16147" y="9158"/>
                  </a:moveTo>
                  <a:lnTo>
                    <a:pt x="16147" y="11196"/>
                  </a:lnTo>
                  <a:cubicBezTo>
                    <a:pt x="16147" y="11224"/>
                    <a:pt x="16123" y="11246"/>
                    <a:pt x="16096" y="11246"/>
                  </a:cubicBezTo>
                  <a:lnTo>
                    <a:pt x="11323" y="11246"/>
                  </a:lnTo>
                  <a:cubicBezTo>
                    <a:pt x="11295" y="11246"/>
                    <a:pt x="11272" y="11224"/>
                    <a:pt x="11272" y="11196"/>
                  </a:cubicBezTo>
                  <a:lnTo>
                    <a:pt x="11272" y="9158"/>
                  </a:lnTo>
                  <a:close/>
                  <a:moveTo>
                    <a:pt x="10072" y="9350"/>
                  </a:moveTo>
                  <a:lnTo>
                    <a:pt x="10072" y="10784"/>
                  </a:lnTo>
                  <a:cubicBezTo>
                    <a:pt x="10072" y="10966"/>
                    <a:pt x="10089" y="11144"/>
                    <a:pt x="10120" y="11316"/>
                  </a:cubicBezTo>
                  <a:cubicBezTo>
                    <a:pt x="9935" y="11263"/>
                    <a:pt x="9801" y="11092"/>
                    <a:pt x="9801" y="10891"/>
                  </a:cubicBezTo>
                  <a:lnTo>
                    <a:pt x="9801" y="9759"/>
                  </a:lnTo>
                  <a:cubicBezTo>
                    <a:pt x="9801" y="9576"/>
                    <a:pt x="9913" y="9418"/>
                    <a:pt x="10072" y="9350"/>
                  </a:cubicBezTo>
                  <a:close/>
                  <a:moveTo>
                    <a:pt x="17346" y="9350"/>
                  </a:moveTo>
                  <a:cubicBezTo>
                    <a:pt x="17505" y="9418"/>
                    <a:pt x="17618" y="9575"/>
                    <a:pt x="17618" y="9759"/>
                  </a:cubicBezTo>
                  <a:lnTo>
                    <a:pt x="17618" y="10891"/>
                  </a:lnTo>
                  <a:cubicBezTo>
                    <a:pt x="17618" y="11092"/>
                    <a:pt x="17483" y="11263"/>
                    <a:pt x="17298" y="11316"/>
                  </a:cubicBezTo>
                  <a:cubicBezTo>
                    <a:pt x="17329" y="11144"/>
                    <a:pt x="17346" y="10966"/>
                    <a:pt x="17346" y="10784"/>
                  </a:cubicBezTo>
                  <a:lnTo>
                    <a:pt x="17346" y="9350"/>
                  </a:lnTo>
                  <a:close/>
                  <a:moveTo>
                    <a:pt x="11721" y="5765"/>
                  </a:moveTo>
                  <a:lnTo>
                    <a:pt x="11721" y="7930"/>
                  </a:lnTo>
                  <a:lnTo>
                    <a:pt x="11323" y="7930"/>
                  </a:lnTo>
                  <a:cubicBezTo>
                    <a:pt x="11001" y="7930"/>
                    <a:pt x="10740" y="8191"/>
                    <a:pt x="10740" y="8512"/>
                  </a:cubicBezTo>
                  <a:lnTo>
                    <a:pt x="10740" y="11196"/>
                  </a:lnTo>
                  <a:cubicBezTo>
                    <a:pt x="10740" y="11518"/>
                    <a:pt x="11001" y="11778"/>
                    <a:pt x="11323" y="11778"/>
                  </a:cubicBezTo>
                  <a:lnTo>
                    <a:pt x="11721" y="11778"/>
                  </a:lnTo>
                  <a:lnTo>
                    <a:pt x="11721" y="12845"/>
                  </a:lnTo>
                  <a:cubicBezTo>
                    <a:pt x="11048" y="12404"/>
                    <a:pt x="10604" y="11645"/>
                    <a:pt x="10604" y="10784"/>
                  </a:cubicBezTo>
                  <a:lnTo>
                    <a:pt x="10604" y="7826"/>
                  </a:lnTo>
                  <a:cubicBezTo>
                    <a:pt x="10604" y="6966"/>
                    <a:pt x="11048" y="6207"/>
                    <a:pt x="11721" y="5765"/>
                  </a:cubicBezTo>
                  <a:close/>
                  <a:moveTo>
                    <a:pt x="14831" y="5408"/>
                  </a:moveTo>
                  <a:cubicBezTo>
                    <a:pt x="14945" y="5431"/>
                    <a:pt x="15058" y="5463"/>
                    <a:pt x="15165" y="5501"/>
                  </a:cubicBezTo>
                  <a:lnTo>
                    <a:pt x="15165" y="6150"/>
                  </a:lnTo>
                  <a:cubicBezTo>
                    <a:pt x="15165" y="6297"/>
                    <a:pt x="15285" y="6415"/>
                    <a:pt x="15431" y="6415"/>
                  </a:cubicBezTo>
                  <a:cubicBezTo>
                    <a:pt x="15578" y="6415"/>
                    <a:pt x="15697" y="6295"/>
                    <a:pt x="15697" y="6150"/>
                  </a:cubicBezTo>
                  <a:lnTo>
                    <a:pt x="15697" y="5765"/>
                  </a:lnTo>
                  <a:cubicBezTo>
                    <a:pt x="16370" y="6207"/>
                    <a:pt x="16815" y="6966"/>
                    <a:pt x="16815" y="7826"/>
                  </a:cubicBezTo>
                  <a:lnTo>
                    <a:pt x="16815" y="10784"/>
                  </a:lnTo>
                  <a:cubicBezTo>
                    <a:pt x="16815" y="11645"/>
                    <a:pt x="16370" y="12404"/>
                    <a:pt x="15697" y="12845"/>
                  </a:cubicBezTo>
                  <a:lnTo>
                    <a:pt x="15697" y="11778"/>
                  </a:lnTo>
                  <a:lnTo>
                    <a:pt x="16096" y="11778"/>
                  </a:lnTo>
                  <a:cubicBezTo>
                    <a:pt x="16417" y="11778"/>
                    <a:pt x="16679" y="11518"/>
                    <a:pt x="16679" y="11196"/>
                  </a:cubicBezTo>
                  <a:lnTo>
                    <a:pt x="16679" y="8512"/>
                  </a:lnTo>
                  <a:cubicBezTo>
                    <a:pt x="16679" y="8191"/>
                    <a:pt x="16417" y="7930"/>
                    <a:pt x="16096" y="7930"/>
                  </a:cubicBezTo>
                  <a:lnTo>
                    <a:pt x="15697" y="7930"/>
                  </a:lnTo>
                  <a:lnTo>
                    <a:pt x="15697" y="7603"/>
                  </a:lnTo>
                  <a:cubicBezTo>
                    <a:pt x="15697" y="7456"/>
                    <a:pt x="15578" y="7337"/>
                    <a:pt x="15431" y="7337"/>
                  </a:cubicBezTo>
                  <a:cubicBezTo>
                    <a:pt x="15285" y="7337"/>
                    <a:pt x="15165" y="7456"/>
                    <a:pt x="15165" y="7603"/>
                  </a:cubicBezTo>
                  <a:lnTo>
                    <a:pt x="15165" y="7930"/>
                  </a:lnTo>
                  <a:lnTo>
                    <a:pt x="12253" y="7930"/>
                  </a:lnTo>
                  <a:lnTo>
                    <a:pt x="12253" y="5501"/>
                  </a:lnTo>
                  <a:cubicBezTo>
                    <a:pt x="12361" y="5463"/>
                    <a:pt x="12473" y="5431"/>
                    <a:pt x="12588" y="5408"/>
                  </a:cubicBezTo>
                  <a:lnTo>
                    <a:pt x="12588" y="5822"/>
                  </a:lnTo>
                  <a:cubicBezTo>
                    <a:pt x="12588" y="6066"/>
                    <a:pt x="12787" y="6263"/>
                    <a:pt x="13029" y="6263"/>
                  </a:cubicBezTo>
                  <a:lnTo>
                    <a:pt x="14389" y="6263"/>
                  </a:lnTo>
                  <a:cubicBezTo>
                    <a:pt x="14633" y="6263"/>
                    <a:pt x="14831" y="6066"/>
                    <a:pt x="14831" y="5822"/>
                  </a:cubicBezTo>
                  <a:lnTo>
                    <a:pt x="14831" y="5408"/>
                  </a:lnTo>
                  <a:close/>
                  <a:moveTo>
                    <a:pt x="15165" y="11778"/>
                  </a:moveTo>
                  <a:lnTo>
                    <a:pt x="15165" y="13110"/>
                  </a:lnTo>
                  <a:cubicBezTo>
                    <a:pt x="14907" y="13201"/>
                    <a:pt x="14628" y="13252"/>
                    <a:pt x="14339" y="13252"/>
                  </a:cubicBezTo>
                  <a:lnTo>
                    <a:pt x="13080" y="13252"/>
                  </a:lnTo>
                  <a:cubicBezTo>
                    <a:pt x="12790" y="13252"/>
                    <a:pt x="12511" y="13201"/>
                    <a:pt x="12253" y="13110"/>
                  </a:cubicBezTo>
                  <a:lnTo>
                    <a:pt x="12253" y="11778"/>
                  </a:lnTo>
                  <a:close/>
                  <a:moveTo>
                    <a:pt x="14686" y="13763"/>
                  </a:moveTo>
                  <a:lnTo>
                    <a:pt x="14686" y="14163"/>
                  </a:lnTo>
                  <a:lnTo>
                    <a:pt x="12732" y="14163"/>
                  </a:lnTo>
                  <a:lnTo>
                    <a:pt x="12732" y="13763"/>
                  </a:lnTo>
                  <a:cubicBezTo>
                    <a:pt x="12846" y="13775"/>
                    <a:pt x="12962" y="13784"/>
                    <a:pt x="13080" y="13784"/>
                  </a:cubicBezTo>
                  <a:lnTo>
                    <a:pt x="14339" y="13784"/>
                  </a:lnTo>
                  <a:cubicBezTo>
                    <a:pt x="14456" y="13784"/>
                    <a:pt x="14572" y="13775"/>
                    <a:pt x="14686" y="13763"/>
                  </a:cubicBezTo>
                  <a:close/>
                  <a:moveTo>
                    <a:pt x="16094" y="15780"/>
                  </a:moveTo>
                  <a:cubicBezTo>
                    <a:pt x="16245" y="15780"/>
                    <a:pt x="16368" y="15902"/>
                    <a:pt x="16368" y="16052"/>
                  </a:cubicBezTo>
                  <a:lnTo>
                    <a:pt x="16368" y="16588"/>
                  </a:lnTo>
                  <a:lnTo>
                    <a:pt x="11050" y="16588"/>
                  </a:lnTo>
                  <a:lnTo>
                    <a:pt x="11050" y="16052"/>
                  </a:lnTo>
                  <a:cubicBezTo>
                    <a:pt x="11050" y="15902"/>
                    <a:pt x="11174" y="15780"/>
                    <a:pt x="11324" y="15780"/>
                  </a:cubicBezTo>
                  <a:close/>
                  <a:moveTo>
                    <a:pt x="1965" y="1"/>
                  </a:moveTo>
                  <a:cubicBezTo>
                    <a:pt x="1359" y="1"/>
                    <a:pt x="866" y="491"/>
                    <a:pt x="866" y="1096"/>
                  </a:cubicBezTo>
                  <a:lnTo>
                    <a:pt x="866" y="4485"/>
                  </a:lnTo>
                  <a:cubicBezTo>
                    <a:pt x="369" y="4613"/>
                    <a:pt x="1" y="5062"/>
                    <a:pt x="1" y="5597"/>
                  </a:cubicBezTo>
                  <a:lnTo>
                    <a:pt x="1" y="5693"/>
                  </a:lnTo>
                  <a:cubicBezTo>
                    <a:pt x="1" y="6263"/>
                    <a:pt x="417" y="6736"/>
                    <a:pt x="964" y="6826"/>
                  </a:cubicBezTo>
                  <a:cubicBezTo>
                    <a:pt x="1208" y="7789"/>
                    <a:pt x="1894" y="8579"/>
                    <a:pt x="2794" y="8968"/>
                  </a:cubicBezTo>
                  <a:lnTo>
                    <a:pt x="2794" y="9309"/>
                  </a:lnTo>
                  <a:lnTo>
                    <a:pt x="1198" y="9309"/>
                  </a:lnTo>
                  <a:cubicBezTo>
                    <a:pt x="577" y="9309"/>
                    <a:pt x="70" y="9813"/>
                    <a:pt x="70" y="10433"/>
                  </a:cubicBezTo>
                  <a:lnTo>
                    <a:pt x="70" y="11353"/>
                  </a:lnTo>
                  <a:cubicBezTo>
                    <a:pt x="70" y="11549"/>
                    <a:pt x="229" y="11708"/>
                    <a:pt x="426" y="11708"/>
                  </a:cubicBezTo>
                  <a:lnTo>
                    <a:pt x="4913" y="11708"/>
                  </a:lnTo>
                  <a:cubicBezTo>
                    <a:pt x="5060" y="11708"/>
                    <a:pt x="5179" y="11589"/>
                    <a:pt x="5179" y="11443"/>
                  </a:cubicBezTo>
                  <a:cubicBezTo>
                    <a:pt x="5179" y="11296"/>
                    <a:pt x="5060" y="11177"/>
                    <a:pt x="4913" y="11177"/>
                  </a:cubicBezTo>
                  <a:lnTo>
                    <a:pt x="602" y="11177"/>
                  </a:lnTo>
                  <a:lnTo>
                    <a:pt x="602" y="10433"/>
                  </a:lnTo>
                  <a:cubicBezTo>
                    <a:pt x="602" y="10107"/>
                    <a:pt x="869" y="9841"/>
                    <a:pt x="1198" y="9841"/>
                  </a:cubicBezTo>
                  <a:lnTo>
                    <a:pt x="3060" y="9841"/>
                  </a:lnTo>
                  <a:cubicBezTo>
                    <a:pt x="3207" y="9841"/>
                    <a:pt x="3326" y="9722"/>
                    <a:pt x="3326" y="9575"/>
                  </a:cubicBezTo>
                  <a:lnTo>
                    <a:pt x="3326" y="9144"/>
                  </a:lnTo>
                  <a:cubicBezTo>
                    <a:pt x="3562" y="9200"/>
                    <a:pt x="3808" y="9229"/>
                    <a:pt x="4061" y="9229"/>
                  </a:cubicBezTo>
                  <a:lnTo>
                    <a:pt x="4093" y="9229"/>
                  </a:lnTo>
                  <a:cubicBezTo>
                    <a:pt x="4346" y="9229"/>
                    <a:pt x="4592" y="9200"/>
                    <a:pt x="4828" y="9144"/>
                  </a:cubicBezTo>
                  <a:lnTo>
                    <a:pt x="4828" y="9575"/>
                  </a:lnTo>
                  <a:cubicBezTo>
                    <a:pt x="4828" y="9722"/>
                    <a:pt x="4947" y="9841"/>
                    <a:pt x="5094" y="9841"/>
                  </a:cubicBezTo>
                  <a:lnTo>
                    <a:pt x="6957" y="9841"/>
                  </a:lnTo>
                  <a:cubicBezTo>
                    <a:pt x="7285" y="9841"/>
                    <a:pt x="7552" y="10107"/>
                    <a:pt x="7552" y="10433"/>
                  </a:cubicBezTo>
                  <a:lnTo>
                    <a:pt x="7552" y="11177"/>
                  </a:lnTo>
                  <a:lnTo>
                    <a:pt x="6437" y="11177"/>
                  </a:lnTo>
                  <a:cubicBezTo>
                    <a:pt x="6290" y="11177"/>
                    <a:pt x="6171" y="11296"/>
                    <a:pt x="6171" y="11443"/>
                  </a:cubicBezTo>
                  <a:cubicBezTo>
                    <a:pt x="6171" y="11589"/>
                    <a:pt x="6290" y="11708"/>
                    <a:pt x="6437" y="11708"/>
                  </a:cubicBezTo>
                  <a:lnTo>
                    <a:pt x="7729" y="11708"/>
                  </a:lnTo>
                  <a:cubicBezTo>
                    <a:pt x="7925" y="11708"/>
                    <a:pt x="8084" y="11549"/>
                    <a:pt x="8084" y="11353"/>
                  </a:cubicBezTo>
                  <a:lnTo>
                    <a:pt x="8084" y="10433"/>
                  </a:lnTo>
                  <a:cubicBezTo>
                    <a:pt x="8084" y="9813"/>
                    <a:pt x="7578" y="9309"/>
                    <a:pt x="6957" y="9309"/>
                  </a:cubicBezTo>
                  <a:lnTo>
                    <a:pt x="5360" y="9309"/>
                  </a:lnTo>
                  <a:lnTo>
                    <a:pt x="5360" y="8968"/>
                  </a:lnTo>
                  <a:cubicBezTo>
                    <a:pt x="6260" y="8579"/>
                    <a:pt x="6946" y="7789"/>
                    <a:pt x="7191" y="6826"/>
                  </a:cubicBezTo>
                  <a:cubicBezTo>
                    <a:pt x="7737" y="6736"/>
                    <a:pt x="8154" y="6263"/>
                    <a:pt x="8154" y="5693"/>
                  </a:cubicBezTo>
                  <a:lnTo>
                    <a:pt x="8154" y="5597"/>
                  </a:lnTo>
                  <a:cubicBezTo>
                    <a:pt x="8154" y="5062"/>
                    <a:pt x="7785" y="4613"/>
                    <a:pt x="7288" y="4485"/>
                  </a:cubicBezTo>
                  <a:lnTo>
                    <a:pt x="7288" y="3710"/>
                  </a:lnTo>
                  <a:lnTo>
                    <a:pt x="7626" y="3710"/>
                  </a:lnTo>
                  <a:cubicBezTo>
                    <a:pt x="7870" y="3710"/>
                    <a:pt x="8069" y="3512"/>
                    <a:pt x="8069" y="3268"/>
                  </a:cubicBezTo>
                  <a:lnTo>
                    <a:pt x="8069" y="3175"/>
                  </a:lnTo>
                  <a:lnTo>
                    <a:pt x="8459" y="3175"/>
                  </a:lnTo>
                  <a:lnTo>
                    <a:pt x="8459" y="7721"/>
                  </a:lnTo>
                  <a:cubicBezTo>
                    <a:pt x="8459" y="7965"/>
                    <a:pt x="8657" y="8163"/>
                    <a:pt x="8901" y="8163"/>
                  </a:cubicBezTo>
                  <a:lnTo>
                    <a:pt x="9277" y="8163"/>
                  </a:lnTo>
                  <a:lnTo>
                    <a:pt x="9277" y="8342"/>
                  </a:lnTo>
                  <a:cubicBezTo>
                    <a:pt x="9277" y="8586"/>
                    <a:pt x="9476" y="8784"/>
                    <a:pt x="9721" y="8784"/>
                  </a:cubicBezTo>
                  <a:lnTo>
                    <a:pt x="10072" y="8784"/>
                  </a:lnTo>
                  <a:lnTo>
                    <a:pt x="10072" y="8800"/>
                  </a:lnTo>
                  <a:cubicBezTo>
                    <a:pt x="9616" y="8881"/>
                    <a:pt x="9268" y="9280"/>
                    <a:pt x="9268" y="9759"/>
                  </a:cubicBezTo>
                  <a:lnTo>
                    <a:pt x="9268" y="10891"/>
                  </a:lnTo>
                  <a:cubicBezTo>
                    <a:pt x="9268" y="11428"/>
                    <a:pt x="9705" y="11866"/>
                    <a:pt x="10243" y="11866"/>
                  </a:cubicBezTo>
                  <a:lnTo>
                    <a:pt x="10275" y="11866"/>
                  </a:lnTo>
                  <a:cubicBezTo>
                    <a:pt x="10607" y="12718"/>
                    <a:pt x="11317" y="13382"/>
                    <a:pt x="12200" y="13652"/>
                  </a:cubicBezTo>
                  <a:lnTo>
                    <a:pt x="12200" y="14163"/>
                  </a:lnTo>
                  <a:lnTo>
                    <a:pt x="10324" y="14163"/>
                  </a:lnTo>
                  <a:cubicBezTo>
                    <a:pt x="9755" y="14163"/>
                    <a:pt x="9291" y="14624"/>
                    <a:pt x="9291" y="15193"/>
                  </a:cubicBezTo>
                  <a:lnTo>
                    <a:pt x="9291" y="16852"/>
                  </a:lnTo>
                  <a:cubicBezTo>
                    <a:pt x="9291" y="17000"/>
                    <a:pt x="9411" y="17118"/>
                    <a:pt x="9557" y="17118"/>
                  </a:cubicBezTo>
                  <a:lnTo>
                    <a:pt x="17860" y="17118"/>
                  </a:lnTo>
                  <a:cubicBezTo>
                    <a:pt x="18008" y="17118"/>
                    <a:pt x="18126" y="16999"/>
                    <a:pt x="18126" y="16852"/>
                  </a:cubicBezTo>
                  <a:lnTo>
                    <a:pt x="18126" y="15193"/>
                  </a:lnTo>
                  <a:cubicBezTo>
                    <a:pt x="18126" y="14625"/>
                    <a:pt x="17663" y="14163"/>
                    <a:pt x="17094" y="14163"/>
                  </a:cubicBezTo>
                  <a:lnTo>
                    <a:pt x="16788" y="14163"/>
                  </a:lnTo>
                  <a:cubicBezTo>
                    <a:pt x="16641" y="14163"/>
                    <a:pt x="16522" y="14281"/>
                    <a:pt x="16522" y="14428"/>
                  </a:cubicBezTo>
                  <a:cubicBezTo>
                    <a:pt x="16522" y="14575"/>
                    <a:pt x="16641" y="14694"/>
                    <a:pt x="16788" y="14694"/>
                  </a:cubicBezTo>
                  <a:lnTo>
                    <a:pt x="17094" y="14694"/>
                  </a:lnTo>
                  <a:cubicBezTo>
                    <a:pt x="17370" y="14694"/>
                    <a:pt x="17594" y="14918"/>
                    <a:pt x="17594" y="15193"/>
                  </a:cubicBezTo>
                  <a:lnTo>
                    <a:pt x="17594" y="16587"/>
                  </a:lnTo>
                  <a:lnTo>
                    <a:pt x="16899" y="16587"/>
                  </a:lnTo>
                  <a:lnTo>
                    <a:pt x="16899" y="16052"/>
                  </a:lnTo>
                  <a:cubicBezTo>
                    <a:pt x="16899" y="15608"/>
                    <a:pt x="16537" y="15248"/>
                    <a:pt x="16094" y="15248"/>
                  </a:cubicBezTo>
                  <a:lnTo>
                    <a:pt x="11324" y="15248"/>
                  </a:lnTo>
                  <a:cubicBezTo>
                    <a:pt x="10880" y="15248"/>
                    <a:pt x="10518" y="15608"/>
                    <a:pt x="10518" y="16052"/>
                  </a:cubicBezTo>
                  <a:lnTo>
                    <a:pt x="10518" y="16587"/>
                  </a:lnTo>
                  <a:lnTo>
                    <a:pt x="9823" y="16587"/>
                  </a:lnTo>
                  <a:lnTo>
                    <a:pt x="9823" y="15193"/>
                  </a:lnTo>
                  <a:cubicBezTo>
                    <a:pt x="9823" y="14918"/>
                    <a:pt x="10048" y="14694"/>
                    <a:pt x="10324" y="14694"/>
                  </a:cubicBezTo>
                  <a:lnTo>
                    <a:pt x="15406" y="14694"/>
                  </a:lnTo>
                  <a:cubicBezTo>
                    <a:pt x="15553" y="14694"/>
                    <a:pt x="15672" y="14575"/>
                    <a:pt x="15672" y="14428"/>
                  </a:cubicBezTo>
                  <a:cubicBezTo>
                    <a:pt x="15672" y="14281"/>
                    <a:pt x="15553" y="14163"/>
                    <a:pt x="15406" y="14163"/>
                  </a:cubicBezTo>
                  <a:lnTo>
                    <a:pt x="15218" y="14163"/>
                  </a:lnTo>
                  <a:lnTo>
                    <a:pt x="15218" y="13652"/>
                  </a:lnTo>
                  <a:cubicBezTo>
                    <a:pt x="16101" y="13383"/>
                    <a:pt x="16811" y="12718"/>
                    <a:pt x="17143" y="11866"/>
                  </a:cubicBezTo>
                  <a:lnTo>
                    <a:pt x="17175" y="11866"/>
                  </a:lnTo>
                  <a:cubicBezTo>
                    <a:pt x="17712" y="11866"/>
                    <a:pt x="18149" y="11428"/>
                    <a:pt x="18149" y="10891"/>
                  </a:cubicBezTo>
                  <a:lnTo>
                    <a:pt x="18149" y="9759"/>
                  </a:lnTo>
                  <a:cubicBezTo>
                    <a:pt x="18149" y="9280"/>
                    <a:pt x="17802" y="8881"/>
                    <a:pt x="17346" y="8800"/>
                  </a:cubicBezTo>
                  <a:lnTo>
                    <a:pt x="17346" y="7826"/>
                  </a:lnTo>
                  <a:cubicBezTo>
                    <a:pt x="17346" y="6173"/>
                    <a:pt x="15997" y="4827"/>
                    <a:pt x="14338" y="4827"/>
                  </a:cubicBezTo>
                  <a:lnTo>
                    <a:pt x="13080" y="4827"/>
                  </a:lnTo>
                  <a:cubicBezTo>
                    <a:pt x="11660" y="4827"/>
                    <a:pt x="10468" y="5813"/>
                    <a:pt x="10153" y="7134"/>
                  </a:cubicBezTo>
                  <a:lnTo>
                    <a:pt x="9721" y="7134"/>
                  </a:lnTo>
                  <a:cubicBezTo>
                    <a:pt x="9476" y="7134"/>
                    <a:pt x="9278" y="7334"/>
                    <a:pt x="9278" y="7578"/>
                  </a:cubicBezTo>
                  <a:lnTo>
                    <a:pt x="9278" y="7631"/>
                  </a:lnTo>
                  <a:lnTo>
                    <a:pt x="8991" y="7631"/>
                  </a:lnTo>
                  <a:lnTo>
                    <a:pt x="8991" y="3087"/>
                  </a:lnTo>
                  <a:cubicBezTo>
                    <a:pt x="8991" y="2843"/>
                    <a:pt x="8791" y="2643"/>
                    <a:pt x="8547" y="2643"/>
                  </a:cubicBezTo>
                  <a:lnTo>
                    <a:pt x="8069" y="2643"/>
                  </a:lnTo>
                  <a:lnTo>
                    <a:pt x="8069" y="2503"/>
                  </a:lnTo>
                  <a:cubicBezTo>
                    <a:pt x="8069" y="2258"/>
                    <a:pt x="7870" y="2060"/>
                    <a:pt x="7626" y="2060"/>
                  </a:cubicBezTo>
                  <a:lnTo>
                    <a:pt x="7287" y="2060"/>
                  </a:lnTo>
                  <a:cubicBezTo>
                    <a:pt x="7275" y="1120"/>
                    <a:pt x="6505" y="359"/>
                    <a:pt x="5558" y="359"/>
                  </a:cubicBezTo>
                  <a:cubicBezTo>
                    <a:pt x="5386" y="359"/>
                    <a:pt x="5214" y="386"/>
                    <a:pt x="5049" y="437"/>
                  </a:cubicBezTo>
                  <a:cubicBezTo>
                    <a:pt x="4849" y="172"/>
                    <a:pt x="4529" y="1"/>
                    <a:pt x="4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173"/>
            <p:cNvSpPr/>
            <p:nvPr/>
          </p:nvSpPr>
          <p:spPr>
            <a:xfrm>
              <a:off x="4384911" y="2616752"/>
              <a:ext cx="63980" cy="42852"/>
            </a:xfrm>
            <a:custGeom>
              <a:rect b="b" l="l" r="r" t="t"/>
              <a:pathLst>
                <a:path extrusionOk="0" h="1292" w="1929">
                  <a:moveTo>
                    <a:pt x="1396" y="533"/>
                  </a:moveTo>
                  <a:lnTo>
                    <a:pt x="1396" y="760"/>
                  </a:lnTo>
                  <a:lnTo>
                    <a:pt x="532" y="760"/>
                  </a:lnTo>
                  <a:lnTo>
                    <a:pt x="532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8" y="1125"/>
                    <a:pt x="1928" y="920"/>
                  </a:cubicBezTo>
                  <a:lnTo>
                    <a:pt x="1928" y="373"/>
                  </a:lnTo>
                  <a:cubicBezTo>
                    <a:pt x="1928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173"/>
            <p:cNvSpPr/>
            <p:nvPr/>
          </p:nvSpPr>
          <p:spPr>
            <a:xfrm>
              <a:off x="4465077" y="2616752"/>
              <a:ext cx="64013" cy="42852"/>
            </a:xfrm>
            <a:custGeom>
              <a:rect b="b" l="l" r="r" t="t"/>
              <a:pathLst>
                <a:path extrusionOk="0" h="1292" w="1930">
                  <a:moveTo>
                    <a:pt x="1397" y="533"/>
                  </a:moveTo>
                  <a:lnTo>
                    <a:pt x="1397" y="760"/>
                  </a:lnTo>
                  <a:lnTo>
                    <a:pt x="533" y="760"/>
                  </a:lnTo>
                  <a:lnTo>
                    <a:pt x="533" y="533"/>
                  </a:lnTo>
                  <a:close/>
                  <a:moveTo>
                    <a:pt x="373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920"/>
                  </a:lnTo>
                  <a:cubicBezTo>
                    <a:pt x="1" y="1125"/>
                    <a:pt x="167" y="1292"/>
                    <a:pt x="373" y="1292"/>
                  </a:cubicBezTo>
                  <a:lnTo>
                    <a:pt x="1556" y="1292"/>
                  </a:lnTo>
                  <a:cubicBezTo>
                    <a:pt x="1762" y="1292"/>
                    <a:pt x="1929" y="1125"/>
                    <a:pt x="1929" y="920"/>
                  </a:cubicBezTo>
                  <a:lnTo>
                    <a:pt x="1929" y="373"/>
                  </a:lnTo>
                  <a:cubicBezTo>
                    <a:pt x="1929" y="168"/>
                    <a:pt x="1762" y="1"/>
                    <a:pt x="15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173"/>
            <p:cNvSpPr/>
            <p:nvPr/>
          </p:nvSpPr>
          <p:spPr>
            <a:xfrm>
              <a:off x="4376221" y="2833567"/>
              <a:ext cx="45506" cy="17645"/>
            </a:xfrm>
            <a:custGeom>
              <a:rect b="b" l="l" r="r" t="t"/>
              <a:pathLst>
                <a:path extrusionOk="0" h="532" w="1372">
                  <a:moveTo>
                    <a:pt x="266" y="0"/>
                  </a:moveTo>
                  <a:cubicBezTo>
                    <a:pt x="119" y="0"/>
                    <a:pt x="0" y="118"/>
                    <a:pt x="0" y="266"/>
                  </a:cubicBezTo>
                  <a:cubicBezTo>
                    <a:pt x="0" y="413"/>
                    <a:pt x="119" y="531"/>
                    <a:pt x="266" y="531"/>
                  </a:cubicBezTo>
                  <a:lnTo>
                    <a:pt x="1106" y="531"/>
                  </a:lnTo>
                  <a:cubicBezTo>
                    <a:pt x="1253" y="531"/>
                    <a:pt x="1372" y="412"/>
                    <a:pt x="1372" y="266"/>
                  </a:cubicBezTo>
                  <a:cubicBezTo>
                    <a:pt x="1372" y="118"/>
                    <a:pt x="1253" y="0"/>
                    <a:pt x="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173"/>
            <p:cNvSpPr/>
            <p:nvPr/>
          </p:nvSpPr>
          <p:spPr>
            <a:xfrm>
              <a:off x="4466801" y="283356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5" y="0"/>
                    <a:pt x="128" y="28"/>
                    <a:pt x="78" y="77"/>
                  </a:cubicBezTo>
                  <a:cubicBezTo>
                    <a:pt x="28" y="128"/>
                    <a:pt x="0" y="195"/>
                    <a:pt x="0" y="265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173"/>
            <p:cNvSpPr/>
            <p:nvPr/>
          </p:nvSpPr>
          <p:spPr>
            <a:xfrm>
              <a:off x="4492340" y="283356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4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173"/>
            <p:cNvSpPr/>
            <p:nvPr/>
          </p:nvSpPr>
          <p:spPr>
            <a:xfrm>
              <a:off x="4517879" y="2833567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6" y="0"/>
                  </a:moveTo>
                  <a:cubicBezTo>
                    <a:pt x="195" y="0"/>
                    <a:pt x="128" y="28"/>
                    <a:pt x="77" y="77"/>
                  </a:cubicBezTo>
                  <a:cubicBezTo>
                    <a:pt x="29" y="128"/>
                    <a:pt x="0" y="195"/>
                    <a:pt x="0" y="265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5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4"/>
                    <a:pt x="532" y="336"/>
                    <a:pt x="532" y="265"/>
                  </a:cubicBezTo>
                  <a:cubicBezTo>
                    <a:pt x="532" y="195"/>
                    <a:pt x="503" y="128"/>
                    <a:pt x="454" y="77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173"/>
            <p:cNvSpPr/>
            <p:nvPr/>
          </p:nvSpPr>
          <p:spPr>
            <a:xfrm>
              <a:off x="4422622" y="2534894"/>
              <a:ext cx="17645" cy="17678"/>
            </a:xfrm>
            <a:custGeom>
              <a:rect b="b" l="l" r="r" t="t"/>
              <a:pathLst>
                <a:path extrusionOk="0" h="533" w="532">
                  <a:moveTo>
                    <a:pt x="265" y="1"/>
                  </a:moveTo>
                  <a:cubicBezTo>
                    <a:pt x="197" y="1"/>
                    <a:pt x="127" y="29"/>
                    <a:pt x="79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9" y="455"/>
                  </a:cubicBezTo>
                  <a:cubicBezTo>
                    <a:pt x="127" y="504"/>
                    <a:pt x="196" y="533"/>
                    <a:pt x="265" y="533"/>
                  </a:cubicBezTo>
                  <a:cubicBezTo>
                    <a:pt x="336" y="533"/>
                    <a:pt x="404" y="504"/>
                    <a:pt x="453" y="455"/>
                  </a:cubicBezTo>
                  <a:cubicBezTo>
                    <a:pt x="504" y="405"/>
                    <a:pt x="531" y="336"/>
                    <a:pt x="531" y="267"/>
                  </a:cubicBezTo>
                  <a:cubicBezTo>
                    <a:pt x="531" y="197"/>
                    <a:pt x="504" y="128"/>
                    <a:pt x="453" y="79"/>
                  </a:cubicBezTo>
                  <a:cubicBezTo>
                    <a:pt x="404" y="29"/>
                    <a:pt x="336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173"/>
            <p:cNvSpPr/>
            <p:nvPr/>
          </p:nvSpPr>
          <p:spPr>
            <a:xfrm>
              <a:off x="4448161" y="2534894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6" y="1"/>
                    <a:pt x="128" y="29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6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6" y="533"/>
                    <a:pt x="405" y="504"/>
                    <a:pt x="454" y="455"/>
                  </a:cubicBezTo>
                  <a:cubicBezTo>
                    <a:pt x="504" y="405"/>
                    <a:pt x="532" y="336"/>
                    <a:pt x="532" y="267"/>
                  </a:cubicBezTo>
                  <a:cubicBezTo>
                    <a:pt x="532" y="197"/>
                    <a:pt x="504" y="128"/>
                    <a:pt x="454" y="79"/>
                  </a:cubicBezTo>
                  <a:cubicBezTo>
                    <a:pt x="404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173"/>
            <p:cNvSpPr/>
            <p:nvPr/>
          </p:nvSpPr>
          <p:spPr>
            <a:xfrm>
              <a:off x="4473700" y="2534894"/>
              <a:ext cx="17678" cy="17678"/>
            </a:xfrm>
            <a:custGeom>
              <a:rect b="b" l="l" r="r" t="t"/>
              <a:pathLst>
                <a:path extrusionOk="0" h="533" w="533">
                  <a:moveTo>
                    <a:pt x="267" y="1"/>
                  </a:moveTo>
                  <a:cubicBezTo>
                    <a:pt x="197" y="1"/>
                    <a:pt x="128" y="29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6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6" y="533"/>
                    <a:pt x="404" y="504"/>
                    <a:pt x="455" y="455"/>
                  </a:cubicBezTo>
                  <a:cubicBezTo>
                    <a:pt x="504" y="405"/>
                    <a:pt x="533" y="336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5" y="29"/>
                    <a:pt x="336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173"/>
            <p:cNvSpPr/>
            <p:nvPr/>
          </p:nvSpPr>
          <p:spPr>
            <a:xfrm>
              <a:off x="4418543" y="2700433"/>
              <a:ext cx="76882" cy="17645"/>
            </a:xfrm>
            <a:custGeom>
              <a:rect b="b" l="l" r="r" t="t"/>
              <a:pathLst>
                <a:path extrusionOk="0" h="532" w="2318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2"/>
                    <a:pt x="2318" y="267"/>
                  </a:cubicBezTo>
                  <a:cubicBezTo>
                    <a:pt x="2318" y="120"/>
                    <a:pt x="2199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173"/>
            <p:cNvSpPr/>
            <p:nvPr/>
          </p:nvSpPr>
          <p:spPr>
            <a:xfrm>
              <a:off x="4418543" y="2721262"/>
              <a:ext cx="76882" cy="17645"/>
            </a:xfrm>
            <a:custGeom>
              <a:rect b="b" l="l" r="r" t="t"/>
              <a:pathLst>
                <a:path extrusionOk="0" h="532" w="2318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052" y="532"/>
                  </a:lnTo>
                  <a:cubicBezTo>
                    <a:pt x="2199" y="532"/>
                    <a:pt x="2318" y="413"/>
                    <a:pt x="2318" y="266"/>
                  </a:cubicBezTo>
                  <a:cubicBezTo>
                    <a:pt x="2318" y="119"/>
                    <a:pt x="2199" y="0"/>
                    <a:pt x="2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351" name="Google Shape;6351;p173"/>
          <p:cNvCxnSpPr>
            <a:stCxn id="6307" idx="2"/>
            <a:endCxn id="6279" idx="3"/>
          </p:cNvCxnSpPr>
          <p:nvPr/>
        </p:nvCxnSpPr>
        <p:spPr>
          <a:xfrm flipH="1">
            <a:off x="1877375" y="1897825"/>
            <a:ext cx="1754400" cy="1959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52" name="Google Shape;6352;p173"/>
          <p:cNvCxnSpPr>
            <a:stCxn id="6279" idx="0"/>
            <a:endCxn id="6309" idx="1"/>
          </p:cNvCxnSpPr>
          <p:nvPr/>
        </p:nvCxnSpPr>
        <p:spPr>
          <a:xfrm flipH="1" rot="-5400000">
            <a:off x="2656688" y="2809000"/>
            <a:ext cx="195900" cy="17544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53" name="Google Shape;6353;p173"/>
          <p:cNvCxnSpPr>
            <a:stCxn id="6308" idx="2"/>
            <a:endCxn id="6279" idx="5"/>
          </p:cNvCxnSpPr>
          <p:nvPr/>
        </p:nvCxnSpPr>
        <p:spPr>
          <a:xfrm flipH="1">
            <a:off x="2525075" y="2666500"/>
            <a:ext cx="1106700" cy="5979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354" name="Google Shape;6354;p173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6355" name="Google Shape;6355;p1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1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7" name="Google Shape;6357;p173"/>
          <p:cNvGrpSpPr/>
          <p:nvPr/>
        </p:nvGrpSpPr>
        <p:grpSpPr>
          <a:xfrm>
            <a:off x="1877450" y="837825"/>
            <a:ext cx="76825" cy="76800"/>
            <a:chOff x="3104875" y="1099400"/>
            <a:chExt cx="76825" cy="76800"/>
          </a:xfrm>
        </p:grpSpPr>
        <p:sp>
          <p:nvSpPr>
            <p:cNvPr id="6358" name="Google Shape;6358;p1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1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0" name="Google Shape;6360;p173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6361" name="Google Shape;6361;p1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17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63" name="Google Shape;6363;p173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1203245">
            <a:off x="7517459" y="50202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4" name="Google Shape;6364;p173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8" name="Shape 6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9" name="Google Shape;6369;p174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3501887" y="2687300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6370" name="Google Shape;6370;p174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6371" name="Google Shape;6371;p174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going to do a live demo.</a:t>
            </a:r>
            <a:endParaRPr/>
          </a:p>
        </p:txBody>
      </p:sp>
      <p:grpSp>
        <p:nvGrpSpPr>
          <p:cNvPr id="6372" name="Google Shape;6372;p174"/>
          <p:cNvGrpSpPr/>
          <p:nvPr/>
        </p:nvGrpSpPr>
        <p:grpSpPr>
          <a:xfrm>
            <a:off x="1045098" y="1228394"/>
            <a:ext cx="3504879" cy="3044204"/>
            <a:chOff x="5132202" y="929275"/>
            <a:chExt cx="3246461" cy="2819752"/>
          </a:xfrm>
        </p:grpSpPr>
        <p:grpSp>
          <p:nvGrpSpPr>
            <p:cNvPr id="6373" name="Google Shape;6373;p174"/>
            <p:cNvGrpSpPr/>
            <p:nvPr/>
          </p:nvGrpSpPr>
          <p:grpSpPr>
            <a:xfrm>
              <a:off x="5132202" y="929275"/>
              <a:ext cx="3246461" cy="2819752"/>
              <a:chOff x="5132202" y="929275"/>
              <a:chExt cx="3246461" cy="2819752"/>
            </a:xfrm>
          </p:grpSpPr>
          <p:sp>
            <p:nvSpPr>
              <p:cNvPr id="6374" name="Google Shape;6374;p174"/>
              <p:cNvSpPr/>
              <p:nvPr/>
            </p:nvSpPr>
            <p:spPr>
              <a:xfrm>
                <a:off x="5132202" y="929275"/>
                <a:ext cx="3246461" cy="2819752"/>
              </a:xfrm>
              <a:custGeom>
                <a:rect b="b" l="l" r="r" t="t"/>
                <a:pathLst>
                  <a:path extrusionOk="0" h="146139" w="168254">
                    <a:moveTo>
                      <a:pt x="4437" y="1"/>
                    </a:moveTo>
                    <a:cubicBezTo>
                      <a:pt x="2002" y="1"/>
                      <a:pt x="0" y="1969"/>
                      <a:pt x="0" y="4437"/>
                    </a:cubicBezTo>
                    <a:lnTo>
                      <a:pt x="0" y="141702"/>
                    </a:lnTo>
                    <a:cubicBezTo>
                      <a:pt x="0" y="144137"/>
                      <a:pt x="2002" y="146139"/>
                      <a:pt x="4437" y="146139"/>
                    </a:cubicBezTo>
                    <a:lnTo>
                      <a:pt x="163817" y="146139"/>
                    </a:lnTo>
                    <a:cubicBezTo>
                      <a:pt x="166252" y="146139"/>
                      <a:pt x="168254" y="144137"/>
                      <a:pt x="168254" y="141702"/>
                    </a:cubicBezTo>
                    <a:lnTo>
                      <a:pt x="168254" y="4437"/>
                    </a:lnTo>
                    <a:cubicBezTo>
                      <a:pt x="168254" y="1969"/>
                      <a:pt x="166252" y="1"/>
                      <a:pt x="163817" y="1"/>
                    </a:cubicBezTo>
                    <a:close/>
                  </a:path>
                </a:pathLst>
              </a:custGeom>
              <a:solidFill>
                <a:srgbClr val="733C9B">
                  <a:alpha val="33020"/>
                </a:srgbClr>
              </a:solidFill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5" name="Google Shape;6375;p174"/>
              <p:cNvSpPr/>
              <p:nvPr/>
            </p:nvSpPr>
            <p:spPr>
              <a:xfrm>
                <a:off x="5302009" y="1059945"/>
                <a:ext cx="177649" cy="177649"/>
              </a:xfrm>
              <a:custGeom>
                <a:rect b="b" l="l" r="r" t="t"/>
                <a:pathLst>
                  <a:path extrusionOk="0" h="9207" w="9207">
                    <a:moveTo>
                      <a:pt x="4603" y="0"/>
                    </a:moveTo>
                    <a:cubicBezTo>
                      <a:pt x="2035" y="0"/>
                      <a:pt x="0" y="2069"/>
                      <a:pt x="0" y="4604"/>
                    </a:cubicBezTo>
                    <a:cubicBezTo>
                      <a:pt x="0" y="7139"/>
                      <a:pt x="2035" y="9207"/>
                      <a:pt x="4603" y="9207"/>
                    </a:cubicBezTo>
                    <a:cubicBezTo>
                      <a:pt x="7139" y="9207"/>
                      <a:pt x="9207" y="7139"/>
                      <a:pt x="9207" y="4604"/>
                    </a:cubicBezTo>
                    <a:cubicBezTo>
                      <a:pt x="9207" y="2069"/>
                      <a:pt x="7139" y="0"/>
                      <a:pt x="4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6" name="Google Shape;6376;p174"/>
              <p:cNvSpPr/>
              <p:nvPr/>
            </p:nvSpPr>
            <p:spPr>
              <a:xfrm>
                <a:off x="5369582" y="1106294"/>
                <a:ext cx="39285" cy="39265"/>
              </a:xfrm>
              <a:custGeom>
                <a:rect b="b" l="l" r="r" t="t"/>
                <a:pathLst>
                  <a:path extrusionOk="0" h="2035" w="2036">
                    <a:moveTo>
                      <a:pt x="1035" y="0"/>
                    </a:moveTo>
                    <a:cubicBezTo>
                      <a:pt x="468" y="0"/>
                      <a:pt x="1" y="467"/>
                      <a:pt x="1" y="1034"/>
                    </a:cubicBezTo>
                    <a:cubicBezTo>
                      <a:pt x="1" y="1601"/>
                      <a:pt x="468" y="2035"/>
                      <a:pt x="1035" y="2035"/>
                    </a:cubicBezTo>
                    <a:cubicBezTo>
                      <a:pt x="1602" y="2035"/>
                      <a:pt x="2035" y="1601"/>
                      <a:pt x="2035" y="1034"/>
                    </a:cubicBezTo>
                    <a:cubicBezTo>
                      <a:pt x="2035" y="467"/>
                      <a:pt x="1602" y="0"/>
                      <a:pt x="10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7" name="Google Shape;6377;p174"/>
              <p:cNvSpPr/>
              <p:nvPr/>
            </p:nvSpPr>
            <p:spPr>
              <a:xfrm>
                <a:off x="5356711" y="1148764"/>
                <a:ext cx="68246" cy="39921"/>
              </a:xfrm>
              <a:custGeom>
                <a:rect b="b" l="l" r="r" t="t"/>
                <a:pathLst>
                  <a:path extrusionOk="0" h="2069" w="3537">
                    <a:moveTo>
                      <a:pt x="1768" y="1"/>
                    </a:moveTo>
                    <a:cubicBezTo>
                      <a:pt x="768" y="1"/>
                      <a:pt x="0" y="801"/>
                      <a:pt x="0" y="1802"/>
                    </a:cubicBezTo>
                    <a:lnTo>
                      <a:pt x="0" y="2069"/>
                    </a:lnTo>
                    <a:lnTo>
                      <a:pt x="3536" y="2069"/>
                    </a:lnTo>
                    <a:lnTo>
                      <a:pt x="3536" y="1802"/>
                    </a:lnTo>
                    <a:cubicBezTo>
                      <a:pt x="3536" y="801"/>
                      <a:pt x="2736" y="1"/>
                      <a:pt x="17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8" name="Google Shape;6378;p174"/>
              <p:cNvSpPr/>
              <p:nvPr/>
            </p:nvSpPr>
            <p:spPr>
              <a:xfrm>
                <a:off x="5597442" y="1105638"/>
                <a:ext cx="724083" cy="86268"/>
              </a:xfrm>
              <a:custGeom>
                <a:rect b="b" l="l" r="r" t="t"/>
                <a:pathLst>
                  <a:path extrusionOk="0" h="4471" w="37527">
                    <a:moveTo>
                      <a:pt x="2235" y="1"/>
                    </a:moveTo>
                    <a:cubicBezTo>
                      <a:pt x="1001" y="1"/>
                      <a:pt x="0" y="1001"/>
                      <a:pt x="0" y="2236"/>
                    </a:cubicBezTo>
                    <a:cubicBezTo>
                      <a:pt x="0" y="3470"/>
                      <a:pt x="1001" y="4471"/>
                      <a:pt x="2235" y="4471"/>
                    </a:cubicBezTo>
                    <a:lnTo>
                      <a:pt x="35292" y="4471"/>
                    </a:lnTo>
                    <a:cubicBezTo>
                      <a:pt x="36526" y="4471"/>
                      <a:pt x="37527" y="3470"/>
                      <a:pt x="37527" y="2236"/>
                    </a:cubicBezTo>
                    <a:cubicBezTo>
                      <a:pt x="37527" y="1001"/>
                      <a:pt x="36526" y="1"/>
                      <a:pt x="35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9" name="Google Shape;6379;p174"/>
              <p:cNvSpPr/>
              <p:nvPr/>
            </p:nvSpPr>
            <p:spPr>
              <a:xfrm>
                <a:off x="5347466" y="3275383"/>
                <a:ext cx="97845" cy="106219"/>
              </a:xfrm>
              <a:custGeom>
                <a:rect b="b" l="l" r="r" t="t"/>
                <a:pathLst>
                  <a:path extrusionOk="0" h="5505" w="5071">
                    <a:moveTo>
                      <a:pt x="2169" y="1"/>
                    </a:moveTo>
                    <a:cubicBezTo>
                      <a:pt x="1969" y="1"/>
                      <a:pt x="1835" y="134"/>
                      <a:pt x="1802" y="334"/>
                    </a:cubicBezTo>
                    <a:cubicBezTo>
                      <a:pt x="1769" y="735"/>
                      <a:pt x="1669" y="1135"/>
                      <a:pt x="1502" y="1535"/>
                    </a:cubicBezTo>
                    <a:cubicBezTo>
                      <a:pt x="1402" y="1735"/>
                      <a:pt x="1202" y="1902"/>
                      <a:pt x="968" y="1902"/>
                    </a:cubicBezTo>
                    <a:lnTo>
                      <a:pt x="568" y="1902"/>
                    </a:lnTo>
                    <a:cubicBezTo>
                      <a:pt x="234" y="1902"/>
                      <a:pt x="1" y="2136"/>
                      <a:pt x="1" y="2436"/>
                    </a:cubicBezTo>
                    <a:lnTo>
                      <a:pt x="1" y="5038"/>
                    </a:lnTo>
                    <a:cubicBezTo>
                      <a:pt x="1" y="5305"/>
                      <a:pt x="201" y="5505"/>
                      <a:pt x="468" y="5505"/>
                    </a:cubicBezTo>
                    <a:lnTo>
                      <a:pt x="3770" y="5505"/>
                    </a:lnTo>
                    <a:cubicBezTo>
                      <a:pt x="3970" y="5505"/>
                      <a:pt x="4170" y="5338"/>
                      <a:pt x="4170" y="5105"/>
                    </a:cubicBezTo>
                    <a:cubicBezTo>
                      <a:pt x="4170" y="4938"/>
                      <a:pt x="4070" y="4804"/>
                      <a:pt x="3903" y="4738"/>
                    </a:cubicBezTo>
                    <a:cubicBezTo>
                      <a:pt x="3903" y="4738"/>
                      <a:pt x="3903" y="4704"/>
                      <a:pt x="3903" y="4704"/>
                    </a:cubicBezTo>
                    <a:lnTo>
                      <a:pt x="4037" y="4704"/>
                    </a:lnTo>
                    <a:cubicBezTo>
                      <a:pt x="4304" y="4704"/>
                      <a:pt x="4504" y="4504"/>
                      <a:pt x="4504" y="4237"/>
                    </a:cubicBezTo>
                    <a:cubicBezTo>
                      <a:pt x="4504" y="4037"/>
                      <a:pt x="4370" y="3870"/>
                      <a:pt x="4204" y="3804"/>
                    </a:cubicBezTo>
                    <a:cubicBezTo>
                      <a:pt x="4204" y="3804"/>
                      <a:pt x="4204" y="3804"/>
                      <a:pt x="4204" y="3770"/>
                    </a:cubicBezTo>
                    <a:lnTo>
                      <a:pt x="4337" y="3770"/>
                    </a:lnTo>
                    <a:cubicBezTo>
                      <a:pt x="4604" y="3770"/>
                      <a:pt x="4804" y="3570"/>
                      <a:pt x="4804" y="3303"/>
                    </a:cubicBezTo>
                    <a:cubicBezTo>
                      <a:pt x="4804" y="3103"/>
                      <a:pt x="4704" y="2936"/>
                      <a:pt x="4504" y="2870"/>
                    </a:cubicBezTo>
                    <a:cubicBezTo>
                      <a:pt x="4504" y="2870"/>
                      <a:pt x="4504" y="2836"/>
                      <a:pt x="4504" y="2836"/>
                    </a:cubicBezTo>
                    <a:lnTo>
                      <a:pt x="4571" y="2836"/>
                    </a:lnTo>
                    <a:cubicBezTo>
                      <a:pt x="4837" y="2836"/>
                      <a:pt x="5071" y="2603"/>
                      <a:pt x="5038" y="2336"/>
                    </a:cubicBezTo>
                    <a:cubicBezTo>
                      <a:pt x="5038" y="2069"/>
                      <a:pt x="4837" y="1902"/>
                      <a:pt x="4571" y="1902"/>
                    </a:cubicBezTo>
                    <a:lnTo>
                      <a:pt x="3136" y="1902"/>
                    </a:lnTo>
                    <a:cubicBezTo>
                      <a:pt x="2969" y="1902"/>
                      <a:pt x="2869" y="1769"/>
                      <a:pt x="2869" y="1602"/>
                    </a:cubicBezTo>
                    <a:lnTo>
                      <a:pt x="2903" y="1302"/>
                    </a:lnTo>
                    <a:cubicBezTo>
                      <a:pt x="2936" y="1002"/>
                      <a:pt x="2969" y="635"/>
                      <a:pt x="2803" y="368"/>
                    </a:cubicBezTo>
                    <a:cubicBezTo>
                      <a:pt x="2669" y="168"/>
                      <a:pt x="2436" y="1"/>
                      <a:pt x="21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0" name="Google Shape;6380;p174"/>
              <p:cNvSpPr/>
              <p:nvPr/>
            </p:nvSpPr>
            <p:spPr>
              <a:xfrm>
                <a:off x="5308856" y="3312083"/>
                <a:ext cx="34770" cy="69520"/>
              </a:xfrm>
              <a:custGeom>
                <a:rect b="b" l="l" r="r" t="t"/>
                <a:pathLst>
                  <a:path extrusionOk="0" h="3603" w="1802">
                    <a:moveTo>
                      <a:pt x="401" y="0"/>
                    </a:moveTo>
                    <a:cubicBezTo>
                      <a:pt x="167" y="0"/>
                      <a:pt x="0" y="200"/>
                      <a:pt x="0" y="434"/>
                    </a:cubicBezTo>
                    <a:lnTo>
                      <a:pt x="0" y="3203"/>
                    </a:lnTo>
                    <a:cubicBezTo>
                      <a:pt x="0" y="3436"/>
                      <a:pt x="167" y="3603"/>
                      <a:pt x="401" y="3603"/>
                    </a:cubicBezTo>
                    <a:lnTo>
                      <a:pt x="1401" y="3603"/>
                    </a:lnTo>
                    <a:cubicBezTo>
                      <a:pt x="1635" y="3603"/>
                      <a:pt x="1802" y="3436"/>
                      <a:pt x="1802" y="3203"/>
                    </a:cubicBezTo>
                    <a:lnTo>
                      <a:pt x="1802" y="434"/>
                    </a:lnTo>
                    <a:cubicBezTo>
                      <a:pt x="1802" y="200"/>
                      <a:pt x="1601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1" name="Google Shape;6381;p174"/>
              <p:cNvSpPr/>
              <p:nvPr/>
            </p:nvSpPr>
            <p:spPr>
              <a:xfrm>
                <a:off x="5536061" y="3312083"/>
                <a:ext cx="97845" cy="106219"/>
              </a:xfrm>
              <a:custGeom>
                <a:rect b="b" l="l" r="r" t="t"/>
                <a:pathLst>
                  <a:path extrusionOk="0" h="5505" w="5071">
                    <a:moveTo>
                      <a:pt x="1301" y="0"/>
                    </a:moveTo>
                    <a:cubicBezTo>
                      <a:pt x="1068" y="0"/>
                      <a:pt x="901" y="200"/>
                      <a:pt x="901" y="401"/>
                    </a:cubicBezTo>
                    <a:cubicBezTo>
                      <a:pt x="901" y="567"/>
                      <a:pt x="1001" y="734"/>
                      <a:pt x="1134" y="801"/>
                    </a:cubicBezTo>
                    <a:cubicBezTo>
                      <a:pt x="1134" y="801"/>
                      <a:pt x="1168" y="801"/>
                      <a:pt x="1168" y="834"/>
                    </a:cubicBezTo>
                    <a:lnTo>
                      <a:pt x="1001" y="834"/>
                    </a:lnTo>
                    <a:cubicBezTo>
                      <a:pt x="768" y="834"/>
                      <a:pt x="534" y="1034"/>
                      <a:pt x="534" y="1301"/>
                    </a:cubicBezTo>
                    <a:cubicBezTo>
                      <a:pt x="534" y="1501"/>
                      <a:pt x="667" y="1668"/>
                      <a:pt x="834" y="1735"/>
                    </a:cubicBezTo>
                    <a:cubicBezTo>
                      <a:pt x="834" y="1735"/>
                      <a:pt x="834" y="1768"/>
                      <a:pt x="834" y="1768"/>
                    </a:cubicBezTo>
                    <a:lnTo>
                      <a:pt x="701" y="1768"/>
                    </a:lnTo>
                    <a:cubicBezTo>
                      <a:pt x="434" y="1768"/>
                      <a:pt x="234" y="1968"/>
                      <a:pt x="234" y="2235"/>
                    </a:cubicBezTo>
                    <a:cubicBezTo>
                      <a:pt x="234" y="2435"/>
                      <a:pt x="367" y="2602"/>
                      <a:pt x="534" y="2669"/>
                    </a:cubicBezTo>
                    <a:cubicBezTo>
                      <a:pt x="534" y="2702"/>
                      <a:pt x="534" y="2702"/>
                      <a:pt x="534" y="2702"/>
                    </a:cubicBezTo>
                    <a:lnTo>
                      <a:pt x="467" y="2702"/>
                    </a:lnTo>
                    <a:cubicBezTo>
                      <a:pt x="200" y="2702"/>
                      <a:pt x="0" y="2936"/>
                      <a:pt x="0" y="3203"/>
                    </a:cubicBezTo>
                    <a:cubicBezTo>
                      <a:pt x="0" y="3436"/>
                      <a:pt x="234" y="3636"/>
                      <a:pt x="467" y="3636"/>
                    </a:cubicBezTo>
                    <a:lnTo>
                      <a:pt x="1935" y="3636"/>
                    </a:lnTo>
                    <a:cubicBezTo>
                      <a:pt x="2068" y="3636"/>
                      <a:pt x="2202" y="3770"/>
                      <a:pt x="2169" y="3903"/>
                    </a:cubicBezTo>
                    <a:lnTo>
                      <a:pt x="2135" y="4237"/>
                    </a:lnTo>
                    <a:cubicBezTo>
                      <a:pt x="2102" y="4503"/>
                      <a:pt x="2068" y="4870"/>
                      <a:pt x="2235" y="5137"/>
                    </a:cubicBezTo>
                    <a:cubicBezTo>
                      <a:pt x="2369" y="5371"/>
                      <a:pt x="2636" y="5504"/>
                      <a:pt x="2902" y="5504"/>
                    </a:cubicBezTo>
                    <a:cubicBezTo>
                      <a:pt x="3069" y="5504"/>
                      <a:pt x="3236" y="5371"/>
                      <a:pt x="3236" y="5204"/>
                    </a:cubicBezTo>
                    <a:cubicBezTo>
                      <a:pt x="3269" y="4770"/>
                      <a:pt x="3369" y="4370"/>
                      <a:pt x="3536" y="4003"/>
                    </a:cubicBezTo>
                    <a:cubicBezTo>
                      <a:pt x="3636" y="3770"/>
                      <a:pt x="3870" y="3636"/>
                      <a:pt x="4103" y="3636"/>
                    </a:cubicBezTo>
                    <a:lnTo>
                      <a:pt x="4504" y="3636"/>
                    </a:lnTo>
                    <a:cubicBezTo>
                      <a:pt x="4804" y="3636"/>
                      <a:pt x="5071" y="3369"/>
                      <a:pt x="5071" y="3069"/>
                    </a:cubicBezTo>
                    <a:lnTo>
                      <a:pt x="5071" y="467"/>
                    </a:lnTo>
                    <a:cubicBezTo>
                      <a:pt x="5071" y="200"/>
                      <a:pt x="4837" y="0"/>
                      <a:pt x="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2" name="Google Shape;6382;p174"/>
              <p:cNvSpPr/>
              <p:nvPr/>
            </p:nvSpPr>
            <p:spPr>
              <a:xfrm>
                <a:off x="5637111" y="3312083"/>
                <a:ext cx="35426" cy="69520"/>
              </a:xfrm>
              <a:custGeom>
                <a:rect b="b" l="l" r="r" t="t"/>
                <a:pathLst>
                  <a:path extrusionOk="0" h="3603" w="1836">
                    <a:moveTo>
                      <a:pt x="434" y="0"/>
                    </a:moveTo>
                    <a:cubicBezTo>
                      <a:pt x="201" y="0"/>
                      <a:pt x="0" y="200"/>
                      <a:pt x="0" y="434"/>
                    </a:cubicBezTo>
                    <a:lnTo>
                      <a:pt x="0" y="3203"/>
                    </a:lnTo>
                    <a:cubicBezTo>
                      <a:pt x="0" y="3436"/>
                      <a:pt x="201" y="3603"/>
                      <a:pt x="434" y="3603"/>
                    </a:cubicBezTo>
                    <a:lnTo>
                      <a:pt x="1401" y="3603"/>
                    </a:lnTo>
                    <a:cubicBezTo>
                      <a:pt x="1635" y="3603"/>
                      <a:pt x="1835" y="3436"/>
                      <a:pt x="1835" y="3203"/>
                    </a:cubicBezTo>
                    <a:lnTo>
                      <a:pt x="1835" y="434"/>
                    </a:lnTo>
                    <a:cubicBezTo>
                      <a:pt x="1835" y="200"/>
                      <a:pt x="1635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3" name="Google Shape;6383;p174"/>
              <p:cNvSpPr/>
              <p:nvPr/>
            </p:nvSpPr>
            <p:spPr>
              <a:xfrm>
                <a:off x="5768417" y="3306410"/>
                <a:ext cx="127443" cy="75193"/>
              </a:xfrm>
              <a:custGeom>
                <a:rect b="b" l="l" r="r" t="t"/>
                <a:pathLst>
                  <a:path extrusionOk="0" h="3897" w="6605">
                    <a:moveTo>
                      <a:pt x="3697" y="0"/>
                    </a:moveTo>
                    <a:cubicBezTo>
                      <a:pt x="3490" y="0"/>
                      <a:pt x="3303" y="169"/>
                      <a:pt x="3303" y="394"/>
                    </a:cubicBezTo>
                    <a:lnTo>
                      <a:pt x="3303" y="1128"/>
                    </a:lnTo>
                    <a:cubicBezTo>
                      <a:pt x="2035" y="1195"/>
                      <a:pt x="0" y="1662"/>
                      <a:pt x="0" y="3897"/>
                    </a:cubicBezTo>
                    <a:cubicBezTo>
                      <a:pt x="0" y="3897"/>
                      <a:pt x="801" y="2796"/>
                      <a:pt x="3303" y="2563"/>
                    </a:cubicBezTo>
                    <a:lnTo>
                      <a:pt x="3303" y="3230"/>
                    </a:lnTo>
                    <a:cubicBezTo>
                      <a:pt x="3303" y="3458"/>
                      <a:pt x="3496" y="3610"/>
                      <a:pt x="3707" y="3610"/>
                    </a:cubicBezTo>
                    <a:cubicBezTo>
                      <a:pt x="3772" y="3610"/>
                      <a:pt x="3840" y="3595"/>
                      <a:pt x="3903" y="3563"/>
                    </a:cubicBezTo>
                    <a:lnTo>
                      <a:pt x="6338" y="2162"/>
                    </a:lnTo>
                    <a:cubicBezTo>
                      <a:pt x="6605" y="1995"/>
                      <a:pt x="6605" y="1629"/>
                      <a:pt x="6338" y="1462"/>
                    </a:cubicBezTo>
                    <a:lnTo>
                      <a:pt x="3903" y="61"/>
                    </a:lnTo>
                    <a:cubicBezTo>
                      <a:pt x="3836" y="19"/>
                      <a:pt x="3765" y="0"/>
                      <a:pt x="3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4" name="Google Shape;6384;p174"/>
              <p:cNvSpPr/>
              <p:nvPr/>
            </p:nvSpPr>
            <p:spPr>
              <a:xfrm>
                <a:off x="6005926" y="3312083"/>
                <a:ext cx="105563" cy="8374"/>
              </a:xfrm>
              <a:custGeom>
                <a:rect b="b" l="l" r="r" t="t"/>
                <a:pathLst>
                  <a:path extrusionOk="0" h="434" w="5471">
                    <a:moveTo>
                      <a:pt x="0" y="0"/>
                    </a:moveTo>
                    <a:lnTo>
                      <a:pt x="0" y="434"/>
                    </a:lnTo>
                    <a:lnTo>
                      <a:pt x="5471" y="434"/>
                    </a:lnTo>
                    <a:lnTo>
                      <a:pt x="54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5" name="Google Shape;6385;p174"/>
              <p:cNvSpPr/>
              <p:nvPr/>
            </p:nvSpPr>
            <p:spPr>
              <a:xfrm>
                <a:off x="6005926" y="3324953"/>
                <a:ext cx="105563" cy="7737"/>
              </a:xfrm>
              <a:custGeom>
                <a:rect b="b" l="l" r="r" t="t"/>
                <a:pathLst>
                  <a:path extrusionOk="0" h="401" w="5471">
                    <a:moveTo>
                      <a:pt x="0" y="0"/>
                    </a:moveTo>
                    <a:lnTo>
                      <a:pt x="0" y="401"/>
                    </a:lnTo>
                    <a:lnTo>
                      <a:pt x="5471" y="401"/>
                    </a:lnTo>
                    <a:lnTo>
                      <a:pt x="54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6" name="Google Shape;6386;p174"/>
              <p:cNvSpPr/>
              <p:nvPr/>
            </p:nvSpPr>
            <p:spPr>
              <a:xfrm>
                <a:off x="6005926" y="3337187"/>
                <a:ext cx="32840" cy="8374"/>
              </a:xfrm>
              <a:custGeom>
                <a:rect b="b" l="l" r="r" t="t"/>
                <a:pathLst>
                  <a:path extrusionOk="0" h="434" w="1702">
                    <a:moveTo>
                      <a:pt x="0" y="0"/>
                    </a:moveTo>
                    <a:lnTo>
                      <a:pt x="0" y="434"/>
                    </a:lnTo>
                    <a:lnTo>
                      <a:pt x="1701" y="434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7" name="Google Shape;6387;p174"/>
              <p:cNvSpPr/>
              <p:nvPr/>
            </p:nvSpPr>
            <p:spPr>
              <a:xfrm>
                <a:off x="6005926" y="3349401"/>
                <a:ext cx="32840" cy="8393"/>
              </a:xfrm>
              <a:custGeom>
                <a:rect b="b" l="l" r="r" t="t"/>
                <a:pathLst>
                  <a:path extrusionOk="0" h="435" w="1702">
                    <a:moveTo>
                      <a:pt x="0" y="1"/>
                    </a:moveTo>
                    <a:lnTo>
                      <a:pt x="0" y="435"/>
                    </a:lnTo>
                    <a:lnTo>
                      <a:pt x="1701" y="43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8" name="Google Shape;6388;p174"/>
              <p:cNvSpPr/>
              <p:nvPr/>
            </p:nvSpPr>
            <p:spPr>
              <a:xfrm>
                <a:off x="6005926" y="3362291"/>
                <a:ext cx="32840" cy="7737"/>
              </a:xfrm>
              <a:custGeom>
                <a:rect b="b" l="l" r="r" t="t"/>
                <a:pathLst>
                  <a:path extrusionOk="0" h="401" w="1702">
                    <a:moveTo>
                      <a:pt x="0" y="0"/>
                    </a:moveTo>
                    <a:lnTo>
                      <a:pt x="0" y="400"/>
                    </a:lnTo>
                    <a:lnTo>
                      <a:pt x="1701" y="400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9" name="Google Shape;6389;p174"/>
              <p:cNvSpPr/>
              <p:nvPr/>
            </p:nvSpPr>
            <p:spPr>
              <a:xfrm>
                <a:off x="6005926" y="3374505"/>
                <a:ext cx="32840" cy="8393"/>
              </a:xfrm>
              <a:custGeom>
                <a:rect b="b" l="l" r="r" t="t"/>
                <a:pathLst>
                  <a:path extrusionOk="0" h="435" w="1702">
                    <a:moveTo>
                      <a:pt x="0" y="1"/>
                    </a:moveTo>
                    <a:lnTo>
                      <a:pt x="0" y="435"/>
                    </a:lnTo>
                    <a:lnTo>
                      <a:pt x="1701" y="43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0" name="Google Shape;6390;p174"/>
              <p:cNvSpPr/>
              <p:nvPr/>
            </p:nvSpPr>
            <p:spPr>
              <a:xfrm>
                <a:off x="6058043" y="3337187"/>
                <a:ext cx="44436" cy="44417"/>
              </a:xfrm>
              <a:custGeom>
                <a:rect b="b" l="l" r="r" t="t"/>
                <a:pathLst>
                  <a:path extrusionOk="0" h="2302" w="2303">
                    <a:moveTo>
                      <a:pt x="1002" y="0"/>
                    </a:moveTo>
                    <a:cubicBezTo>
                      <a:pt x="868" y="0"/>
                      <a:pt x="768" y="100"/>
                      <a:pt x="768" y="234"/>
                    </a:cubicBezTo>
                    <a:lnTo>
                      <a:pt x="768" y="534"/>
                    </a:lnTo>
                    <a:cubicBezTo>
                      <a:pt x="768" y="667"/>
                      <a:pt x="668" y="767"/>
                      <a:pt x="535" y="767"/>
                    </a:cubicBezTo>
                    <a:lnTo>
                      <a:pt x="234" y="767"/>
                    </a:lnTo>
                    <a:cubicBezTo>
                      <a:pt x="101" y="767"/>
                      <a:pt x="1" y="867"/>
                      <a:pt x="1" y="1001"/>
                    </a:cubicBezTo>
                    <a:lnTo>
                      <a:pt x="1" y="1301"/>
                    </a:lnTo>
                    <a:cubicBezTo>
                      <a:pt x="1" y="1435"/>
                      <a:pt x="101" y="1535"/>
                      <a:pt x="234" y="1535"/>
                    </a:cubicBezTo>
                    <a:lnTo>
                      <a:pt x="535" y="1535"/>
                    </a:lnTo>
                    <a:cubicBezTo>
                      <a:pt x="668" y="1535"/>
                      <a:pt x="768" y="1668"/>
                      <a:pt x="768" y="1801"/>
                    </a:cubicBezTo>
                    <a:lnTo>
                      <a:pt x="768" y="2068"/>
                    </a:lnTo>
                    <a:cubicBezTo>
                      <a:pt x="768" y="2202"/>
                      <a:pt x="868" y="2302"/>
                      <a:pt x="1002" y="2302"/>
                    </a:cubicBezTo>
                    <a:lnTo>
                      <a:pt x="1302" y="2302"/>
                    </a:lnTo>
                    <a:cubicBezTo>
                      <a:pt x="1435" y="2302"/>
                      <a:pt x="1535" y="2202"/>
                      <a:pt x="1535" y="2068"/>
                    </a:cubicBezTo>
                    <a:lnTo>
                      <a:pt x="1535" y="1801"/>
                    </a:lnTo>
                    <a:cubicBezTo>
                      <a:pt x="1535" y="1668"/>
                      <a:pt x="1635" y="1535"/>
                      <a:pt x="1802" y="1535"/>
                    </a:cubicBezTo>
                    <a:lnTo>
                      <a:pt x="2069" y="1535"/>
                    </a:lnTo>
                    <a:cubicBezTo>
                      <a:pt x="2203" y="1535"/>
                      <a:pt x="2303" y="1435"/>
                      <a:pt x="2303" y="1301"/>
                    </a:cubicBezTo>
                    <a:lnTo>
                      <a:pt x="2303" y="1001"/>
                    </a:lnTo>
                    <a:cubicBezTo>
                      <a:pt x="2303" y="867"/>
                      <a:pt x="2203" y="767"/>
                      <a:pt x="2069" y="767"/>
                    </a:cubicBezTo>
                    <a:lnTo>
                      <a:pt x="1802" y="767"/>
                    </a:lnTo>
                    <a:cubicBezTo>
                      <a:pt x="1669" y="767"/>
                      <a:pt x="1535" y="667"/>
                      <a:pt x="1535" y="534"/>
                    </a:cubicBezTo>
                    <a:lnTo>
                      <a:pt x="1535" y="234"/>
                    </a:lnTo>
                    <a:cubicBezTo>
                      <a:pt x="1535" y="100"/>
                      <a:pt x="1435" y="0"/>
                      <a:pt x="1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1" name="Google Shape;6391;p174"/>
              <p:cNvSpPr/>
              <p:nvPr/>
            </p:nvSpPr>
            <p:spPr>
              <a:xfrm>
                <a:off x="6244708" y="3339753"/>
                <a:ext cx="16111" cy="16111"/>
              </a:xfrm>
              <a:custGeom>
                <a:rect b="b" l="l" r="r" t="t"/>
                <a:pathLst>
                  <a:path extrusionOk="0" h="835" w="835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4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2" name="Google Shape;6392;p174"/>
              <p:cNvSpPr/>
              <p:nvPr/>
            </p:nvSpPr>
            <p:spPr>
              <a:xfrm>
                <a:off x="6278186" y="3339753"/>
                <a:ext cx="16111" cy="16111"/>
              </a:xfrm>
              <a:custGeom>
                <a:rect b="b" l="l" r="r" t="t"/>
                <a:pathLst>
                  <a:path extrusionOk="0" h="835" w="835">
                    <a:moveTo>
                      <a:pt x="400" y="1"/>
                    </a:moveTo>
                    <a:cubicBezTo>
                      <a:pt x="167" y="1"/>
                      <a:pt x="0" y="167"/>
                      <a:pt x="0" y="401"/>
                    </a:cubicBezTo>
                    <a:cubicBezTo>
                      <a:pt x="0" y="634"/>
                      <a:pt x="167" y="835"/>
                      <a:pt x="400" y="835"/>
                    </a:cubicBezTo>
                    <a:cubicBezTo>
                      <a:pt x="634" y="835"/>
                      <a:pt x="834" y="634"/>
                      <a:pt x="834" y="401"/>
                    </a:cubicBezTo>
                    <a:cubicBezTo>
                      <a:pt x="834" y="167"/>
                      <a:pt x="634" y="1"/>
                      <a:pt x="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3" name="Google Shape;6393;p174"/>
              <p:cNvSpPr/>
              <p:nvPr/>
            </p:nvSpPr>
            <p:spPr>
              <a:xfrm>
                <a:off x="6311007" y="3339753"/>
                <a:ext cx="16111" cy="16111"/>
              </a:xfrm>
              <a:custGeom>
                <a:rect b="b" l="l" r="r" t="t"/>
                <a:pathLst>
                  <a:path extrusionOk="0" h="835" w="835">
                    <a:moveTo>
                      <a:pt x="434" y="1"/>
                    </a:moveTo>
                    <a:cubicBezTo>
                      <a:pt x="200" y="1"/>
                      <a:pt x="0" y="167"/>
                      <a:pt x="0" y="401"/>
                    </a:cubicBezTo>
                    <a:cubicBezTo>
                      <a:pt x="0" y="634"/>
                      <a:pt x="200" y="835"/>
                      <a:pt x="434" y="835"/>
                    </a:cubicBezTo>
                    <a:cubicBezTo>
                      <a:pt x="667" y="835"/>
                      <a:pt x="834" y="634"/>
                      <a:pt x="834" y="401"/>
                    </a:cubicBezTo>
                    <a:cubicBezTo>
                      <a:pt x="834" y="167"/>
                      <a:pt x="667" y="1"/>
                      <a:pt x="4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4" name="Google Shape;6394;p174"/>
              <p:cNvSpPr/>
              <p:nvPr/>
            </p:nvSpPr>
            <p:spPr>
              <a:xfrm>
                <a:off x="5244615" y="3603661"/>
                <a:ext cx="3004463" cy="17385"/>
              </a:xfrm>
              <a:custGeom>
                <a:rect b="b" l="l" r="r" t="t"/>
                <a:pathLst>
                  <a:path extrusionOk="0" h="901" w="155712">
                    <a:moveTo>
                      <a:pt x="434" y="0"/>
                    </a:moveTo>
                    <a:cubicBezTo>
                      <a:pt x="200" y="0"/>
                      <a:pt x="0" y="200"/>
                      <a:pt x="0" y="467"/>
                    </a:cubicBezTo>
                    <a:cubicBezTo>
                      <a:pt x="0" y="701"/>
                      <a:pt x="200" y="901"/>
                      <a:pt x="434" y="901"/>
                    </a:cubicBezTo>
                    <a:lnTo>
                      <a:pt x="155278" y="901"/>
                    </a:lnTo>
                    <a:cubicBezTo>
                      <a:pt x="155511" y="901"/>
                      <a:pt x="155711" y="701"/>
                      <a:pt x="155711" y="467"/>
                    </a:cubicBezTo>
                    <a:cubicBezTo>
                      <a:pt x="155711" y="200"/>
                      <a:pt x="155511" y="0"/>
                      <a:pt x="155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95" name="Google Shape;6395;p174"/>
            <p:cNvSpPr/>
            <p:nvPr/>
          </p:nvSpPr>
          <p:spPr>
            <a:xfrm>
              <a:off x="5250638" y="1371475"/>
              <a:ext cx="3004463" cy="1813113"/>
            </a:xfrm>
            <a:custGeom>
              <a:rect b="b" l="l" r="r" t="t"/>
              <a:pathLst>
                <a:path extrusionOk="0" h="93968" w="155712">
                  <a:moveTo>
                    <a:pt x="0" y="0"/>
                  </a:moveTo>
                  <a:lnTo>
                    <a:pt x="0" y="93968"/>
                  </a:lnTo>
                  <a:lnTo>
                    <a:pt x="155711" y="93968"/>
                  </a:lnTo>
                  <a:lnTo>
                    <a:pt x="155711" y="0"/>
                  </a:lnTo>
                  <a:close/>
                </a:path>
              </a:pathLst>
            </a:custGeom>
            <a:solidFill>
              <a:srgbClr val="F1F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96" name="Google Shape;6396;p174"/>
          <p:cNvPicPr preferRelativeResize="0"/>
          <p:nvPr/>
        </p:nvPicPr>
        <p:blipFill rotWithShape="1">
          <a:blip r:embed="rId4">
            <a:alphaModFix/>
          </a:blip>
          <a:srcRect b="0" l="2723" r="2723" t="0"/>
          <a:stretch/>
        </p:blipFill>
        <p:spPr>
          <a:xfrm>
            <a:off x="1175885" y="1720573"/>
            <a:ext cx="3243720" cy="1929739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397" name="Google Shape;6397;p174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3648756" y="4689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8" name="Google Shape;6398;p174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4653285" y="40816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99" name="Google Shape;6399;p174"/>
          <p:cNvGrpSpPr/>
          <p:nvPr/>
        </p:nvGrpSpPr>
        <p:grpSpPr>
          <a:xfrm>
            <a:off x="864100" y="4424850"/>
            <a:ext cx="76825" cy="76800"/>
            <a:chOff x="3104875" y="1099400"/>
            <a:chExt cx="76825" cy="76800"/>
          </a:xfrm>
        </p:grpSpPr>
        <p:sp>
          <p:nvSpPr>
            <p:cNvPr id="6400" name="Google Shape;6400;p1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1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2" name="Google Shape;6402;p174"/>
          <p:cNvGrpSpPr/>
          <p:nvPr/>
        </p:nvGrpSpPr>
        <p:grpSpPr>
          <a:xfrm>
            <a:off x="5083775" y="1295550"/>
            <a:ext cx="76825" cy="76800"/>
            <a:chOff x="3104875" y="1099400"/>
            <a:chExt cx="76825" cy="76800"/>
          </a:xfrm>
        </p:grpSpPr>
        <p:sp>
          <p:nvSpPr>
            <p:cNvPr id="6403" name="Google Shape;6403;p1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1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5" name="Google Shape;6405;p174"/>
          <p:cNvGrpSpPr/>
          <p:nvPr/>
        </p:nvGrpSpPr>
        <p:grpSpPr>
          <a:xfrm>
            <a:off x="6158550" y="3879375"/>
            <a:ext cx="76825" cy="76800"/>
            <a:chOff x="3104875" y="1099400"/>
            <a:chExt cx="76825" cy="76800"/>
          </a:xfrm>
        </p:grpSpPr>
        <p:sp>
          <p:nvSpPr>
            <p:cNvPr id="6406" name="Google Shape;6406;p1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17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1" name="Shape 6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2" name="Google Shape;6412;p17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Complexity Breakdown</a:t>
            </a:r>
            <a:endParaRPr/>
          </a:p>
        </p:txBody>
      </p:sp>
      <p:graphicFrame>
        <p:nvGraphicFramePr>
          <p:cNvPr id="6413" name="Google Shape;6413;p175"/>
          <p:cNvGraphicFramePr/>
          <p:nvPr/>
        </p:nvGraphicFramePr>
        <p:xfrm>
          <a:off x="832875" y="155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{50F9BD29-77C9-4B3C-A1E7-7BB2F0447AED}</a:tableStyleId>
              </a:tblPr>
              <a:tblGrid>
                <a:gridCol w="2492750"/>
                <a:gridCol w="2492750"/>
                <a:gridCol w="2492750"/>
              </a:tblGrid>
              <a:tr h="50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NAME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COMPLEXITY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FUNCTIONS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</a:tr>
              <a:tr h="50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Initialization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O(n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)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Loads data from files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Score Calculation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log(n))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Calculates the score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Indexing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O(n)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Sorts according to score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2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Searching Process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O(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)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 and post processing and searching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6414" name="Google Shape;6414;p175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15" name="Google Shape;6415;p175"/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6416" name="Google Shape;6416;p17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17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8" name="Google Shape;6418;p175"/>
          <p:cNvGrpSpPr/>
          <p:nvPr/>
        </p:nvGrpSpPr>
        <p:grpSpPr>
          <a:xfrm>
            <a:off x="2432050" y="867400"/>
            <a:ext cx="76825" cy="76800"/>
            <a:chOff x="3104875" y="1099400"/>
            <a:chExt cx="76825" cy="76800"/>
          </a:xfrm>
        </p:grpSpPr>
        <p:sp>
          <p:nvSpPr>
            <p:cNvPr id="6419" name="Google Shape;6419;p17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17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1" name="Google Shape;6421;p175"/>
          <p:cNvGrpSpPr/>
          <p:nvPr/>
        </p:nvGrpSpPr>
        <p:grpSpPr>
          <a:xfrm>
            <a:off x="1174750" y="4349550"/>
            <a:ext cx="76825" cy="76800"/>
            <a:chOff x="3104875" y="1099400"/>
            <a:chExt cx="76825" cy="76800"/>
          </a:xfrm>
        </p:grpSpPr>
        <p:sp>
          <p:nvSpPr>
            <p:cNvPr id="6422" name="Google Shape;6422;p17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17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424" name="Google Shape;6424;p175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9084173">
            <a:off x="2337586" y="4006337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